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25" autoAdjust="0"/>
  </p:normalViewPr>
  <p:slideViewPr>
    <p:cSldViewPr snapToGrid="0" snapToObjects="1">
      <p:cViewPr varScale="1">
        <p:scale>
          <a:sx n="77" d="100"/>
          <a:sy n="77" d="100"/>
        </p:scale>
        <p:origin x="883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uard Gúth" userId="d727de81e3f400b1" providerId="LiveId" clId="{33FF1211-B819-4BE7-9453-C706377618F9}"/>
    <pc:docChg chg="custSel modSld">
      <pc:chgData name="Eduard Gúth" userId="d727de81e3f400b1" providerId="LiveId" clId="{33FF1211-B819-4BE7-9453-C706377618F9}" dt="2026-08-28T12:19:56.673" v="3379" actId="115"/>
      <pc:docMkLst>
        <pc:docMk/>
      </pc:docMkLst>
      <pc:sldChg chg="modSp mod">
        <pc:chgData name="Eduard Gúth" userId="d727de81e3f400b1" providerId="LiveId" clId="{33FF1211-B819-4BE7-9453-C706377618F9}" dt="2026-08-11T09:46:59.676" v="3312" actId="20577"/>
        <pc:sldMkLst>
          <pc:docMk/>
          <pc:sldMk cId="0" sldId="256"/>
        </pc:sldMkLst>
        <pc:spChg chg="mod">
          <ac:chgData name="Eduard Gúth" userId="d727de81e3f400b1" providerId="LiveId" clId="{33FF1211-B819-4BE7-9453-C706377618F9}" dt="2026-08-11T09:46:59.676" v="3312" actId="20577"/>
          <ac:spMkLst>
            <pc:docMk/>
            <pc:sldMk cId="0" sldId="256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28:18.952" v="2323" actId="207"/>
          <ac:spMkLst>
            <pc:docMk/>
            <pc:sldMk cId="0" sldId="256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07T13:49:26.835" v="3038" actId="255"/>
        <pc:sldMkLst>
          <pc:docMk/>
          <pc:sldMk cId="0" sldId="257"/>
        </pc:sldMkLst>
        <pc:spChg chg="mod">
          <ac:chgData name="Eduard Gúth" userId="d727de81e3f400b1" providerId="LiveId" clId="{33FF1211-B819-4BE7-9453-C706377618F9}" dt="2026-08-07T13:49:26.835" v="3038" actId="255"/>
          <ac:spMkLst>
            <pc:docMk/>
            <pc:sldMk cId="0" sldId="257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28:09.778" v="2322" actId="207"/>
          <ac:spMkLst>
            <pc:docMk/>
            <pc:sldMk cId="0" sldId="257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07T13:49:51.920" v="3039" actId="115"/>
        <pc:sldMkLst>
          <pc:docMk/>
          <pc:sldMk cId="0" sldId="258"/>
        </pc:sldMkLst>
        <pc:spChg chg="mod">
          <ac:chgData name="Eduard Gúth" userId="d727de81e3f400b1" providerId="LiveId" clId="{33FF1211-B819-4BE7-9453-C706377618F9}" dt="2026-08-07T13:49:51.920" v="3039" actId="115"/>
          <ac:spMkLst>
            <pc:docMk/>
            <pc:sldMk cId="0" sldId="258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28:36.999" v="2324" actId="207"/>
          <ac:spMkLst>
            <pc:docMk/>
            <pc:sldMk cId="0" sldId="258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07T13:29:13.467" v="2327" actId="207"/>
        <pc:sldMkLst>
          <pc:docMk/>
          <pc:sldMk cId="0" sldId="259"/>
        </pc:sldMkLst>
        <pc:spChg chg="mod">
          <ac:chgData name="Eduard Gúth" userId="d727de81e3f400b1" providerId="LiveId" clId="{33FF1211-B819-4BE7-9453-C706377618F9}" dt="2026-08-07T13:29:13.467" v="2327" actId="207"/>
          <ac:spMkLst>
            <pc:docMk/>
            <pc:sldMk cId="0" sldId="259"/>
            <ac:spMk id="3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21:30.540" v="2139" actId="255"/>
          <ac:spMkLst>
            <pc:docMk/>
            <pc:sldMk cId="0" sldId="259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28:48.279" v="2325" actId="207"/>
          <ac:spMkLst>
            <pc:docMk/>
            <pc:sldMk cId="0" sldId="259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28T12:13:33.074" v="3354" actId="20577"/>
        <pc:sldMkLst>
          <pc:docMk/>
          <pc:sldMk cId="0" sldId="260"/>
        </pc:sldMkLst>
        <pc:spChg chg="mod">
          <ac:chgData name="Eduard Gúth" userId="d727de81e3f400b1" providerId="LiveId" clId="{33FF1211-B819-4BE7-9453-C706377618F9}" dt="2026-08-28T12:13:33.074" v="3354" actId="20577"/>
          <ac:spMkLst>
            <pc:docMk/>
            <pc:sldMk cId="0" sldId="260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50:06.843" v="3040" actId="207"/>
          <ac:spMkLst>
            <pc:docMk/>
            <pc:sldMk cId="0" sldId="260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07T13:50:16.748" v="3041" actId="207"/>
        <pc:sldMkLst>
          <pc:docMk/>
          <pc:sldMk cId="0" sldId="261"/>
        </pc:sldMkLst>
        <pc:spChg chg="mod">
          <ac:chgData name="Eduard Gúth" userId="d727de81e3f400b1" providerId="LiveId" clId="{33FF1211-B819-4BE7-9453-C706377618F9}" dt="2026-08-07T13:14:45.511" v="2019" actId="255"/>
          <ac:spMkLst>
            <pc:docMk/>
            <pc:sldMk cId="0" sldId="261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50:16.748" v="3041" actId="207"/>
          <ac:spMkLst>
            <pc:docMk/>
            <pc:sldMk cId="0" sldId="261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07T13:50:31.459" v="3042" actId="207"/>
        <pc:sldMkLst>
          <pc:docMk/>
          <pc:sldMk cId="0" sldId="262"/>
        </pc:sldMkLst>
        <pc:spChg chg="mod">
          <ac:chgData name="Eduard Gúth" userId="d727de81e3f400b1" providerId="LiveId" clId="{33FF1211-B819-4BE7-9453-C706377618F9}" dt="2026-08-07T13:30:35.690" v="2332" actId="255"/>
          <ac:spMkLst>
            <pc:docMk/>
            <pc:sldMk cId="0" sldId="262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50:31.459" v="3042" actId="207"/>
          <ac:spMkLst>
            <pc:docMk/>
            <pc:sldMk cId="0" sldId="262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07T13:50:45.537" v="3043" actId="207"/>
        <pc:sldMkLst>
          <pc:docMk/>
          <pc:sldMk cId="0" sldId="263"/>
        </pc:sldMkLst>
        <pc:spChg chg="mod">
          <ac:chgData name="Eduard Gúth" userId="d727de81e3f400b1" providerId="LiveId" clId="{33FF1211-B819-4BE7-9453-C706377618F9}" dt="2026-08-07T13:11:42.523" v="2000" actId="20577"/>
          <ac:spMkLst>
            <pc:docMk/>
            <pc:sldMk cId="0" sldId="263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50:45.537" v="3043" actId="207"/>
          <ac:spMkLst>
            <pc:docMk/>
            <pc:sldMk cId="0" sldId="263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07T13:50:55.861" v="3044" actId="207"/>
        <pc:sldMkLst>
          <pc:docMk/>
          <pc:sldMk cId="0" sldId="264"/>
        </pc:sldMkLst>
        <pc:spChg chg="mod">
          <ac:chgData name="Eduard Gúth" userId="d727de81e3f400b1" providerId="LiveId" clId="{33FF1211-B819-4BE7-9453-C706377618F9}" dt="2026-08-07T13:32:14.878" v="2384" actId="20577"/>
          <ac:spMkLst>
            <pc:docMk/>
            <pc:sldMk cId="0" sldId="264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50:55.861" v="3044" actId="207"/>
          <ac:spMkLst>
            <pc:docMk/>
            <pc:sldMk cId="0" sldId="264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07T13:51:18.912" v="3046" actId="207"/>
        <pc:sldMkLst>
          <pc:docMk/>
          <pc:sldMk cId="0" sldId="265"/>
        </pc:sldMkLst>
        <pc:spChg chg="mod">
          <ac:chgData name="Eduard Gúth" userId="d727de81e3f400b1" providerId="LiveId" clId="{33FF1211-B819-4BE7-9453-C706377618F9}" dt="2026-08-07T13:51:08.950" v="3045" actId="20577"/>
          <ac:spMkLst>
            <pc:docMk/>
            <pc:sldMk cId="0" sldId="265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51:18.912" v="3046" actId="207"/>
          <ac:spMkLst>
            <pc:docMk/>
            <pc:sldMk cId="0" sldId="265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07T13:51:25.733" v="3047" actId="207"/>
        <pc:sldMkLst>
          <pc:docMk/>
          <pc:sldMk cId="0" sldId="266"/>
        </pc:sldMkLst>
        <pc:spChg chg="mod">
          <ac:chgData name="Eduard Gúth" userId="d727de81e3f400b1" providerId="LiveId" clId="{33FF1211-B819-4BE7-9453-C706377618F9}" dt="2026-08-07T13:02:15.566" v="623" actId="20577"/>
          <ac:spMkLst>
            <pc:docMk/>
            <pc:sldMk cId="0" sldId="266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51:25.733" v="3047" actId="207"/>
          <ac:spMkLst>
            <pc:docMk/>
            <pc:sldMk cId="0" sldId="266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07T13:51:34.344" v="3048" actId="207"/>
        <pc:sldMkLst>
          <pc:docMk/>
          <pc:sldMk cId="0" sldId="267"/>
        </pc:sldMkLst>
        <pc:spChg chg="mod">
          <ac:chgData name="Eduard Gúth" userId="d727de81e3f400b1" providerId="LiveId" clId="{33FF1211-B819-4BE7-9453-C706377618F9}" dt="2026-08-07T13:04:32.213" v="1013" actId="20577"/>
          <ac:spMkLst>
            <pc:docMk/>
            <pc:sldMk cId="0" sldId="267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51:34.344" v="3048" actId="207"/>
          <ac:spMkLst>
            <pc:docMk/>
            <pc:sldMk cId="0" sldId="267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07T13:51:42.455" v="3049" actId="207"/>
        <pc:sldMkLst>
          <pc:docMk/>
          <pc:sldMk cId="0" sldId="268"/>
        </pc:sldMkLst>
        <pc:spChg chg="mod">
          <ac:chgData name="Eduard Gúth" userId="d727de81e3f400b1" providerId="LiveId" clId="{33FF1211-B819-4BE7-9453-C706377618F9}" dt="2026-08-07T13:37:22.359" v="2465" actId="115"/>
          <ac:spMkLst>
            <pc:docMk/>
            <pc:sldMk cId="0" sldId="268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51:42.455" v="3049" actId="207"/>
          <ac:spMkLst>
            <pc:docMk/>
            <pc:sldMk cId="0" sldId="268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28T12:19:56.673" v="3379" actId="115"/>
        <pc:sldMkLst>
          <pc:docMk/>
          <pc:sldMk cId="0" sldId="269"/>
        </pc:sldMkLst>
        <pc:spChg chg="mod">
          <ac:chgData name="Eduard Gúth" userId="d727de81e3f400b1" providerId="LiveId" clId="{33FF1211-B819-4BE7-9453-C706377618F9}" dt="2026-08-28T12:19:56.673" v="3379" actId="115"/>
          <ac:spMkLst>
            <pc:docMk/>
            <pc:sldMk cId="0" sldId="269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51:48.815" v="3050" actId="207"/>
          <ac:spMkLst>
            <pc:docMk/>
            <pc:sldMk cId="0" sldId="269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07T13:52:10.371" v="3051" actId="207"/>
        <pc:sldMkLst>
          <pc:docMk/>
          <pc:sldMk cId="0" sldId="270"/>
        </pc:sldMkLst>
        <pc:spChg chg="mod">
          <ac:chgData name="Eduard Gúth" userId="d727de81e3f400b1" providerId="LiveId" clId="{33FF1211-B819-4BE7-9453-C706377618F9}" dt="2026-08-07T13:39:56.906" v="2539" actId="255"/>
          <ac:spMkLst>
            <pc:docMk/>
            <pc:sldMk cId="0" sldId="270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52:10.371" v="3051" actId="207"/>
          <ac:spMkLst>
            <pc:docMk/>
            <pc:sldMk cId="0" sldId="270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07T13:52:17.056" v="3052" actId="207"/>
        <pc:sldMkLst>
          <pc:docMk/>
          <pc:sldMk cId="0" sldId="271"/>
        </pc:sldMkLst>
        <pc:spChg chg="mod">
          <ac:chgData name="Eduard Gúth" userId="d727de81e3f400b1" providerId="LiveId" clId="{33FF1211-B819-4BE7-9453-C706377618F9}" dt="2026-08-07T13:47:24.681" v="3029" actId="255"/>
          <ac:spMkLst>
            <pc:docMk/>
            <pc:sldMk cId="0" sldId="271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52:17.056" v="3052" actId="207"/>
          <ac:spMkLst>
            <pc:docMk/>
            <pc:sldMk cId="0" sldId="271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07T13:52:27.584" v="3053" actId="207"/>
        <pc:sldMkLst>
          <pc:docMk/>
          <pc:sldMk cId="0" sldId="272"/>
        </pc:sldMkLst>
        <pc:spChg chg="mod">
          <ac:chgData name="Eduard Gúth" userId="d727de81e3f400b1" providerId="LiveId" clId="{33FF1211-B819-4BE7-9453-C706377618F9}" dt="2026-08-07T13:46:07.671" v="3027" actId="255"/>
          <ac:spMkLst>
            <pc:docMk/>
            <pc:sldMk cId="0" sldId="272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52:27.584" v="3053" actId="207"/>
          <ac:spMkLst>
            <pc:docMk/>
            <pc:sldMk cId="0" sldId="272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07T13:52:33.731" v="3054" actId="207"/>
        <pc:sldMkLst>
          <pc:docMk/>
          <pc:sldMk cId="0" sldId="273"/>
        </pc:sldMkLst>
        <pc:spChg chg="mod">
          <ac:chgData name="Eduard Gúth" userId="d727de81e3f400b1" providerId="LiveId" clId="{33FF1211-B819-4BE7-9453-C706377618F9}" dt="2026-08-07T13:43:48.103" v="2623" actId="20577"/>
          <ac:spMkLst>
            <pc:docMk/>
            <pc:sldMk cId="0" sldId="273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52:33.731" v="3054" actId="207"/>
          <ac:spMkLst>
            <pc:docMk/>
            <pc:sldMk cId="0" sldId="273"/>
            <ac:spMk id="5" creationId="{00000000-0000-0000-0000-000000000000}"/>
          </ac:spMkLst>
        </pc:spChg>
      </pc:sldChg>
      <pc:sldChg chg="modSp mod">
        <pc:chgData name="Eduard Gúth" userId="d727de81e3f400b1" providerId="LiveId" clId="{33FF1211-B819-4BE7-9453-C706377618F9}" dt="2026-08-11T09:47:33.578" v="3353" actId="20577"/>
        <pc:sldMkLst>
          <pc:docMk/>
          <pc:sldMk cId="0" sldId="274"/>
        </pc:sldMkLst>
        <pc:spChg chg="mod">
          <ac:chgData name="Eduard Gúth" userId="d727de81e3f400b1" providerId="LiveId" clId="{33FF1211-B819-4BE7-9453-C706377618F9}" dt="2026-08-11T09:47:33.578" v="3353" actId="20577"/>
          <ac:spMkLst>
            <pc:docMk/>
            <pc:sldMk cId="0" sldId="274"/>
            <ac:spMk id="4" creationId="{00000000-0000-0000-0000-000000000000}"/>
          </ac:spMkLst>
        </pc:spChg>
        <pc:spChg chg="mod">
          <ac:chgData name="Eduard Gúth" userId="d727de81e3f400b1" providerId="LiveId" clId="{33FF1211-B819-4BE7-9453-C706377618F9}" dt="2026-08-07T13:52:40.770" v="3055" actId="207"/>
          <ac:spMkLst>
            <pc:docMk/>
            <pc:sldMk cId="0" sldId="274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5059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Úvod: Přednáška vysvětluje rozdíl mezi zakázaným pálením bioodpadu a povoleným rekreačním ohněm. Cílem není zakazovat táboráky, ale předcházet požárům.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Připomeňte odpovědnost každého za bezpečné chování.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Projděte základní pravidla přípravy ohniště.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Zdůrazněte, že odchod bez řádného uhašení je častou příčinou problémů.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Upozorněte na 50metrovou vzdálenost od okraje lesa.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Vysvětlete smysl evidence ohně a možnost ověření případného kouře.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Velmi důležité: evidence pálení neumožňuje spalovat bioodpad.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Pokud oheň uniká kontrole, prioritou je bezpečí osob a včasné přivolání hasičů.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Při hoření oděvu je zásadní neutíkat.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Zopakujte tři hlavní pravidla.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Závěr přednášky.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Vysvětlete, že nejčastěji jde o materiál vznikající při běžné údržbě zahrady.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Zdůrazněte datum 1. března 2025 a jednoduché pravidlo: pokud materiál pálíme proto, abychom se ho zbavili, jde o likvidaci odpadu.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Uveďte praktické příklady ze zahrad.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Zdůrazněte, že bioodpad lze využít a nemusí končit na ohništi.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Vysvětlete, že zákaz bioodpadu neznamená zákaz táboráků.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Nejdůležitější část přednášky: účel ohně a druh spalovaného materiálu.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Vypalování porostů je samostatně zakázané podle požární legislativy.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Upozorněte na rozdíl mezi fyzickou osobou a právnickou/podnikající osobou.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PÁLENÍ BIOLOGICKÉHO ODPADU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4944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/>
            </a:pPr>
            <a:r>
              <a:rPr lang="cs-CZ" dirty="0"/>
              <a:t>                </a:t>
            </a:r>
          </a:p>
          <a:p>
            <a:pPr>
              <a:spcAft>
                <a:spcPts val="800"/>
              </a:spcAft>
              <a:defRPr sz="2200"/>
            </a:pPr>
            <a:endParaRPr lang="cs-CZ" dirty="0"/>
          </a:p>
          <a:p>
            <a:pPr>
              <a:spcAft>
                <a:spcPts val="800"/>
              </a:spcAft>
              <a:defRPr sz="2200"/>
            </a:pPr>
            <a:r>
              <a:rPr lang="cs-CZ" dirty="0"/>
              <a:t>      </a:t>
            </a:r>
            <a:endParaRPr lang="cs-CZ" sz="2800" dirty="0"/>
          </a:p>
          <a:p>
            <a:pPr>
              <a:spcAft>
                <a:spcPts val="800"/>
              </a:spcAft>
              <a:defRPr sz="2200"/>
            </a:pPr>
            <a:r>
              <a:rPr sz="3600" b="1" dirty="0"/>
              <a:t>Co je od 1. </a:t>
            </a:r>
            <a:r>
              <a:rPr sz="3600" b="1" dirty="0" err="1"/>
              <a:t>března</a:t>
            </a:r>
            <a:r>
              <a:rPr sz="3600" b="1" dirty="0"/>
              <a:t> 2025 </a:t>
            </a:r>
            <a:r>
              <a:rPr sz="3600" b="1" dirty="0" err="1"/>
              <a:t>zakázáno</a:t>
            </a:r>
            <a:r>
              <a:rPr sz="3600" b="1" dirty="0"/>
              <a:t> a co </a:t>
            </a:r>
            <a:r>
              <a:rPr sz="3600" b="1" dirty="0" err="1"/>
              <a:t>zůstává</a:t>
            </a:r>
            <a:r>
              <a:rPr sz="3600" b="1" dirty="0"/>
              <a:t> </a:t>
            </a:r>
            <a:r>
              <a:rPr sz="3600" b="1" dirty="0" err="1"/>
              <a:t>povolen</a:t>
            </a:r>
            <a:r>
              <a:rPr lang="cs-CZ" sz="3600" b="1" dirty="0"/>
              <a:t>o</a:t>
            </a:r>
            <a:endParaRPr sz="3600" b="1" dirty="0"/>
          </a:p>
          <a:p>
            <a:pPr>
              <a:spcAft>
                <a:spcPts val="800"/>
              </a:spcAft>
              <a:defRPr sz="2200"/>
            </a:pPr>
            <a:r>
              <a:rPr lang="cs-CZ" sz="3600" b="1" dirty="0"/>
              <a:t>                               </a:t>
            </a:r>
            <a:endParaRPr sz="3600" b="1" dirty="0"/>
          </a:p>
          <a:p>
            <a:pPr>
              <a:spcAft>
                <a:spcPts val="800"/>
              </a:spcAft>
              <a:defRPr sz="2200"/>
            </a:pPr>
            <a:r>
              <a:rPr lang="cs-CZ" sz="3600" b="1" dirty="0"/>
              <a:t>   </a:t>
            </a:r>
            <a:r>
              <a:rPr sz="3600" b="1" dirty="0" err="1"/>
              <a:t>Okresní</a:t>
            </a:r>
            <a:r>
              <a:rPr sz="3600" b="1" dirty="0"/>
              <a:t> </a:t>
            </a:r>
            <a:r>
              <a:rPr sz="3600" b="1" dirty="0" err="1"/>
              <a:t>odborná</a:t>
            </a:r>
            <a:r>
              <a:rPr sz="3600" b="1" dirty="0"/>
              <a:t> rada </a:t>
            </a:r>
            <a:r>
              <a:rPr sz="3600" b="1" dirty="0" err="1"/>
              <a:t>prevence</a:t>
            </a:r>
            <a:r>
              <a:rPr sz="3600" b="1" dirty="0"/>
              <a:t> OSH Frýdek-</a:t>
            </a:r>
            <a:r>
              <a:rPr sz="3600" b="1" dirty="0" err="1"/>
              <a:t>Místek</a:t>
            </a:r>
            <a:endParaRPr lang="cs-CZ" sz="3600" b="1" dirty="0"/>
          </a:p>
          <a:p>
            <a:pPr>
              <a:spcAft>
                <a:spcPts val="800"/>
              </a:spcAft>
              <a:defRPr sz="2200"/>
            </a:pPr>
            <a:endParaRPr lang="cs-CZ" sz="3200" b="1" dirty="0"/>
          </a:p>
          <a:p>
            <a:pPr>
              <a:spcAft>
                <a:spcPts val="800"/>
              </a:spcAft>
              <a:defRPr sz="2200"/>
            </a:pPr>
            <a:r>
              <a:rPr lang="cs-CZ" sz="2000" b="1" dirty="0">
                <a:solidFill>
                  <a:srgbClr val="0070C0"/>
                </a:solidFill>
              </a:rPr>
              <a:t>                                                                              </a:t>
            </a:r>
            <a:endParaRPr lang="cs-CZ" sz="2800" b="1" dirty="0">
              <a:solidFill>
                <a:srgbClr val="0070C0"/>
              </a:solidFill>
            </a:endParaRPr>
          </a:p>
          <a:p>
            <a:pPr>
              <a:spcAft>
                <a:spcPts val="800"/>
              </a:spcAft>
              <a:defRPr sz="2200"/>
            </a:pPr>
            <a:r>
              <a:rPr lang="cs-CZ" sz="2800" b="1" dirty="0">
                <a:solidFill>
                  <a:srgbClr val="0070C0"/>
                </a:solidFill>
              </a:rPr>
              <a:t>                                              </a:t>
            </a:r>
            <a:r>
              <a:rPr lang="cs-CZ" sz="2000" b="1" dirty="0">
                <a:solidFill>
                  <a:srgbClr val="0070C0"/>
                </a:solidFill>
              </a:rPr>
              <a:t>       </a:t>
            </a:r>
            <a:endParaRPr sz="20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05173" y="6446520"/>
            <a:ext cx="315342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1/19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9. POVINNOST PŘEDCHÁZET POŽÁRU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/>
            </a:pPr>
            <a:r>
              <a:rPr lang="cs-CZ" sz="2400" b="1" dirty="0"/>
              <a:t>                    </a:t>
            </a:r>
            <a:r>
              <a:rPr sz="3200" b="1" dirty="0" err="1"/>
              <a:t>Každý</a:t>
            </a:r>
            <a:r>
              <a:rPr sz="3200" b="1" dirty="0"/>
              <a:t> je </a:t>
            </a:r>
            <a:r>
              <a:rPr sz="3200" b="1" dirty="0" err="1"/>
              <a:t>povinen</a:t>
            </a:r>
            <a:r>
              <a:rPr sz="3200" b="1" dirty="0"/>
              <a:t> </a:t>
            </a:r>
            <a:r>
              <a:rPr sz="3200" b="1" dirty="0" err="1"/>
              <a:t>počínat</a:t>
            </a:r>
            <a:r>
              <a:rPr sz="3200" b="1" dirty="0"/>
              <a:t> </a:t>
            </a:r>
            <a:r>
              <a:rPr sz="3200" b="1" dirty="0" err="1"/>
              <a:t>si</a:t>
            </a:r>
            <a:r>
              <a:rPr sz="3200" b="1" dirty="0"/>
              <a:t> </a:t>
            </a:r>
            <a:r>
              <a:rPr sz="3200" b="1" dirty="0" err="1"/>
              <a:t>tak</a:t>
            </a:r>
            <a:r>
              <a:rPr sz="3200" b="1" dirty="0"/>
              <a:t>, aby </a:t>
            </a:r>
            <a:r>
              <a:rPr sz="3200" b="1" dirty="0" err="1"/>
              <a:t>nevznikl</a:t>
            </a:r>
            <a:r>
              <a:rPr sz="3200" b="1" dirty="0"/>
              <a:t> </a:t>
            </a:r>
            <a:r>
              <a:rPr sz="3200" b="1" dirty="0" err="1"/>
              <a:t>požár</a:t>
            </a:r>
            <a:r>
              <a:rPr sz="3200" b="1" dirty="0"/>
              <a:t>.</a:t>
            </a:r>
            <a:endParaRPr lang="cs-CZ" sz="3200" b="1" dirty="0"/>
          </a:p>
          <a:p>
            <a:pPr>
              <a:spcAft>
                <a:spcPts val="800"/>
              </a:spcAft>
              <a:defRPr sz="2200"/>
            </a:pPr>
            <a:endParaRPr sz="3200" b="1" dirty="0"/>
          </a:p>
          <a:p>
            <a:pPr>
              <a:spcAft>
                <a:spcPts val="800"/>
              </a:spcAft>
              <a:defRPr sz="2200"/>
            </a:pPr>
            <a:endParaRPr sz="2400" b="1" dirty="0"/>
          </a:p>
          <a:p>
            <a:pPr>
              <a:spcAft>
                <a:spcPts val="800"/>
              </a:spcAft>
              <a:defRPr sz="2200"/>
            </a:pPr>
            <a:r>
              <a:rPr lang="cs-CZ" sz="2400" b="1" dirty="0"/>
              <a:t>                                              </a:t>
            </a:r>
            <a:r>
              <a:rPr sz="3200" b="1" u="sng" dirty="0" err="1"/>
              <a:t>Riziko</a:t>
            </a:r>
            <a:r>
              <a:rPr sz="3200" b="1" u="sng" dirty="0"/>
              <a:t> </a:t>
            </a:r>
            <a:r>
              <a:rPr sz="3200" b="1" u="sng" dirty="0" err="1"/>
              <a:t>výrazně</a:t>
            </a:r>
            <a:r>
              <a:rPr sz="3200" b="1" u="sng" dirty="0"/>
              <a:t> </a:t>
            </a:r>
            <a:r>
              <a:rPr sz="3200" b="1" u="sng" dirty="0" err="1"/>
              <a:t>roste</a:t>
            </a:r>
            <a:r>
              <a:rPr sz="3200" b="1" u="sng" dirty="0"/>
              <a:t> </a:t>
            </a:r>
            <a:r>
              <a:rPr sz="3200" b="1" u="sng" dirty="0" err="1"/>
              <a:t>při</a:t>
            </a:r>
            <a:r>
              <a:rPr sz="3200" b="1" u="sng" dirty="0"/>
              <a:t>:</a:t>
            </a:r>
          </a:p>
          <a:p>
            <a:pPr>
              <a:spcAft>
                <a:spcPts val="800"/>
              </a:spcAft>
              <a:defRPr sz="2200"/>
            </a:pPr>
            <a:r>
              <a:rPr lang="cs-CZ" sz="2400" b="1" dirty="0"/>
              <a:t>                                       </a:t>
            </a:r>
            <a:r>
              <a:rPr sz="2400" b="1" dirty="0"/>
              <a:t>• </a:t>
            </a:r>
            <a:r>
              <a:rPr sz="2400" b="1" dirty="0" err="1"/>
              <a:t>vysokých</a:t>
            </a:r>
            <a:r>
              <a:rPr sz="2400" b="1" dirty="0"/>
              <a:t> </a:t>
            </a:r>
            <a:r>
              <a:rPr sz="2400" b="1" dirty="0" err="1"/>
              <a:t>teplotách</a:t>
            </a:r>
            <a:endParaRPr sz="2400" b="1" dirty="0"/>
          </a:p>
          <a:p>
            <a:pPr>
              <a:spcAft>
                <a:spcPts val="800"/>
              </a:spcAft>
              <a:defRPr sz="2200"/>
            </a:pPr>
            <a:r>
              <a:rPr lang="cs-CZ" sz="2400" b="1" dirty="0"/>
              <a:t>                                       </a:t>
            </a:r>
            <a:r>
              <a:rPr sz="2400" b="1" dirty="0"/>
              <a:t>• </a:t>
            </a:r>
            <a:r>
              <a:rPr sz="2400" b="1" dirty="0" err="1"/>
              <a:t>suchu</a:t>
            </a:r>
            <a:endParaRPr sz="2400" b="1" dirty="0"/>
          </a:p>
          <a:p>
            <a:pPr>
              <a:spcAft>
                <a:spcPts val="800"/>
              </a:spcAft>
              <a:defRPr sz="2200"/>
            </a:pPr>
            <a:r>
              <a:rPr lang="cs-CZ" sz="2400" b="1" dirty="0"/>
              <a:t>                                       </a:t>
            </a:r>
            <a:r>
              <a:rPr sz="2400" b="1" dirty="0"/>
              <a:t>• </a:t>
            </a:r>
            <a:r>
              <a:rPr sz="2400" b="1" dirty="0" err="1"/>
              <a:t>silném</a:t>
            </a:r>
            <a:r>
              <a:rPr sz="2400" b="1" dirty="0"/>
              <a:t> </a:t>
            </a:r>
            <a:r>
              <a:rPr sz="2400" b="1" dirty="0" err="1"/>
              <a:t>větru</a:t>
            </a:r>
            <a:endParaRPr sz="2400" b="1" dirty="0"/>
          </a:p>
          <a:p>
            <a:pPr>
              <a:spcAft>
                <a:spcPts val="800"/>
              </a:spcAft>
              <a:defRPr sz="2200"/>
            </a:pPr>
            <a:r>
              <a:rPr lang="cs-CZ" sz="2400" b="1" dirty="0"/>
              <a:t>                                       </a:t>
            </a:r>
            <a:r>
              <a:rPr sz="2400" b="1" dirty="0"/>
              <a:t>• </a:t>
            </a:r>
            <a:r>
              <a:rPr sz="2400" b="1" dirty="0" err="1"/>
              <a:t>dlouhodobém</a:t>
            </a:r>
            <a:r>
              <a:rPr sz="2400" b="1" dirty="0"/>
              <a:t> </a:t>
            </a:r>
            <a:r>
              <a:rPr sz="2400" b="1" dirty="0" err="1"/>
              <a:t>nedostatku</a:t>
            </a:r>
            <a:r>
              <a:rPr sz="2400" b="1" dirty="0"/>
              <a:t> </a:t>
            </a:r>
            <a:r>
              <a:rPr sz="2400" b="1" dirty="0" err="1"/>
              <a:t>srážek</a:t>
            </a:r>
            <a:endParaRPr sz="2400" b="1" dirty="0"/>
          </a:p>
          <a:p>
            <a:pPr>
              <a:spcAft>
                <a:spcPts val="800"/>
              </a:spcAft>
              <a:defRPr sz="2200"/>
            </a:pPr>
            <a:endParaRPr sz="2400" b="1" dirty="0"/>
          </a:p>
          <a:p>
            <a:pPr>
              <a:spcAft>
                <a:spcPts val="800"/>
              </a:spcAft>
              <a:defRPr sz="2200"/>
            </a:pPr>
            <a:r>
              <a:rPr lang="cs-CZ" sz="2400" b="1" dirty="0">
                <a:solidFill>
                  <a:srgbClr val="FF0000"/>
                </a:solidFill>
              </a:rPr>
              <a:t>        </a:t>
            </a:r>
            <a:r>
              <a:rPr lang="cs-CZ" sz="2400" b="1" u="sng" dirty="0">
                <a:solidFill>
                  <a:srgbClr val="FF0000"/>
                </a:solidFill>
              </a:rPr>
              <a:t> </a:t>
            </a:r>
            <a:r>
              <a:rPr sz="3200" b="1" u="sng" dirty="0">
                <a:solidFill>
                  <a:srgbClr val="FF0000"/>
                </a:solidFill>
              </a:rPr>
              <a:t>Malý </a:t>
            </a:r>
            <a:r>
              <a:rPr sz="3200" b="1" u="sng" dirty="0" err="1">
                <a:solidFill>
                  <a:srgbClr val="FF0000"/>
                </a:solidFill>
              </a:rPr>
              <a:t>oheň</a:t>
            </a:r>
            <a:r>
              <a:rPr sz="3200" b="1" u="sng" dirty="0">
                <a:solidFill>
                  <a:srgbClr val="FF0000"/>
                </a:solidFill>
              </a:rPr>
              <a:t> se </a:t>
            </a:r>
            <a:r>
              <a:rPr sz="3200" b="1" u="sng" dirty="0" err="1">
                <a:solidFill>
                  <a:srgbClr val="FF0000"/>
                </a:solidFill>
              </a:rPr>
              <a:t>může</a:t>
            </a:r>
            <a:r>
              <a:rPr sz="3200" b="1" u="sng" dirty="0">
                <a:solidFill>
                  <a:srgbClr val="FF0000"/>
                </a:solidFill>
              </a:rPr>
              <a:t> </a:t>
            </a:r>
            <a:r>
              <a:rPr sz="3200" b="1" u="sng" dirty="0" err="1">
                <a:solidFill>
                  <a:srgbClr val="FF0000"/>
                </a:solidFill>
              </a:rPr>
              <a:t>během</a:t>
            </a:r>
            <a:r>
              <a:rPr sz="3200" b="1" u="sng" dirty="0">
                <a:solidFill>
                  <a:srgbClr val="FF0000"/>
                </a:solidFill>
              </a:rPr>
              <a:t> </a:t>
            </a:r>
            <a:r>
              <a:rPr sz="3200" b="1" u="sng" dirty="0" err="1">
                <a:solidFill>
                  <a:srgbClr val="FF0000"/>
                </a:solidFill>
              </a:rPr>
              <a:t>několika</a:t>
            </a:r>
            <a:r>
              <a:rPr sz="3200" b="1" u="sng" dirty="0">
                <a:solidFill>
                  <a:srgbClr val="FF0000"/>
                </a:solidFill>
              </a:rPr>
              <a:t> </a:t>
            </a:r>
            <a:r>
              <a:rPr sz="3200" b="1" u="sng" dirty="0" err="1">
                <a:solidFill>
                  <a:srgbClr val="FF0000"/>
                </a:solidFill>
              </a:rPr>
              <a:t>minut</a:t>
            </a:r>
            <a:r>
              <a:rPr sz="3200" b="1" u="sng" dirty="0">
                <a:solidFill>
                  <a:srgbClr val="FF0000"/>
                </a:solidFill>
              </a:rPr>
              <a:t> </a:t>
            </a:r>
            <a:r>
              <a:rPr sz="3200" b="1" u="sng" dirty="0" err="1">
                <a:solidFill>
                  <a:srgbClr val="FF0000"/>
                </a:solidFill>
              </a:rPr>
              <a:t>změnit</a:t>
            </a:r>
            <a:r>
              <a:rPr sz="3200" b="1" u="sng" dirty="0">
                <a:solidFill>
                  <a:srgbClr val="FF0000"/>
                </a:solidFill>
              </a:rPr>
              <a:t> v </a:t>
            </a:r>
            <a:r>
              <a:rPr sz="3200" b="1" u="sng" dirty="0" err="1">
                <a:solidFill>
                  <a:srgbClr val="FF0000"/>
                </a:solidFill>
              </a:rPr>
              <a:t>požár</a:t>
            </a:r>
            <a:r>
              <a:rPr sz="3200" b="1" u="sng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47465" y="6446520"/>
            <a:ext cx="321113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10/19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10. BEZPEČNÉ OHNIŠTĚ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4791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/>
            </a:pPr>
            <a:r>
              <a:rPr lang="cs-CZ" sz="2800" b="1" dirty="0"/>
              <a:t>                               </a:t>
            </a:r>
            <a:r>
              <a:rPr sz="2800" b="1" dirty="0"/>
              <a:t>• </a:t>
            </a:r>
            <a:r>
              <a:rPr sz="2800" b="1" dirty="0" err="1"/>
              <a:t>bezpečně</a:t>
            </a:r>
            <a:r>
              <a:rPr sz="2800" b="1" dirty="0"/>
              <a:t> </a:t>
            </a:r>
            <a:r>
              <a:rPr sz="2800" b="1" dirty="0" err="1"/>
              <a:t>ohraničit</a:t>
            </a:r>
            <a:r>
              <a:rPr sz="2800" b="1" dirty="0"/>
              <a:t> </a:t>
            </a:r>
            <a:r>
              <a:rPr sz="2800" b="1" dirty="0" err="1"/>
              <a:t>nehořlavým</a:t>
            </a:r>
            <a:r>
              <a:rPr sz="2800" b="1" dirty="0"/>
              <a:t> </a:t>
            </a:r>
            <a:r>
              <a:rPr sz="2800" b="1" dirty="0" err="1"/>
              <a:t>materiálem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2800" b="1" dirty="0"/>
          </a:p>
          <a:p>
            <a:pPr>
              <a:spcAft>
                <a:spcPts val="800"/>
              </a:spcAft>
              <a:defRPr sz="2200"/>
            </a:pPr>
            <a:r>
              <a:rPr lang="cs-CZ" sz="2800" b="1" dirty="0"/>
              <a:t>                               </a:t>
            </a:r>
            <a:r>
              <a:rPr sz="2800" b="1" dirty="0"/>
              <a:t>• </a:t>
            </a:r>
            <a:r>
              <a:rPr sz="2800" b="1" dirty="0" err="1"/>
              <a:t>odstranit</a:t>
            </a:r>
            <a:r>
              <a:rPr sz="2800" b="1" dirty="0"/>
              <a:t> </a:t>
            </a:r>
            <a:r>
              <a:rPr sz="2800" b="1" dirty="0" err="1"/>
              <a:t>hořlavé</a:t>
            </a:r>
            <a:r>
              <a:rPr sz="2800" b="1" dirty="0"/>
              <a:t> </a:t>
            </a:r>
            <a:r>
              <a:rPr sz="2800" b="1" dirty="0" err="1"/>
              <a:t>materiály</a:t>
            </a:r>
            <a:r>
              <a:rPr sz="2800" b="1" dirty="0"/>
              <a:t> z </a:t>
            </a:r>
            <a:r>
              <a:rPr sz="2800" b="1" dirty="0" err="1"/>
              <a:t>okolí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2800" b="1" dirty="0"/>
          </a:p>
          <a:p>
            <a:pPr>
              <a:spcAft>
                <a:spcPts val="800"/>
              </a:spcAft>
              <a:defRPr sz="2200"/>
            </a:pPr>
            <a:r>
              <a:rPr lang="cs-CZ" sz="2800" b="1" dirty="0"/>
              <a:t>                               </a:t>
            </a:r>
            <a:r>
              <a:rPr sz="2800" b="1" dirty="0"/>
              <a:t>• </a:t>
            </a:r>
            <a:r>
              <a:rPr sz="2800" b="1" dirty="0" err="1"/>
              <a:t>nepálit</a:t>
            </a:r>
            <a:r>
              <a:rPr sz="2800" b="1" dirty="0"/>
              <a:t> pod </a:t>
            </a:r>
            <a:r>
              <a:rPr sz="2800" b="1" dirty="0" err="1"/>
              <a:t>stromy</a:t>
            </a:r>
            <a:r>
              <a:rPr sz="2800" b="1" dirty="0"/>
              <a:t> </a:t>
            </a:r>
            <a:r>
              <a:rPr sz="2800" b="1" dirty="0" err="1"/>
              <a:t>nebo</a:t>
            </a:r>
            <a:r>
              <a:rPr sz="2800" b="1" dirty="0"/>
              <a:t> v </a:t>
            </a:r>
            <a:r>
              <a:rPr sz="2800" b="1" dirty="0" err="1"/>
              <a:t>blízkosti</a:t>
            </a:r>
            <a:r>
              <a:rPr sz="2800" b="1" dirty="0"/>
              <a:t> </a:t>
            </a:r>
            <a:r>
              <a:rPr sz="2800" b="1" dirty="0" err="1"/>
              <a:t>staveb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2800" b="1" dirty="0"/>
          </a:p>
          <a:p>
            <a:pPr>
              <a:spcAft>
                <a:spcPts val="800"/>
              </a:spcAft>
              <a:defRPr sz="2200"/>
            </a:pPr>
            <a:r>
              <a:rPr lang="cs-CZ" sz="2800" b="1" dirty="0"/>
              <a:t>                               </a:t>
            </a:r>
            <a:r>
              <a:rPr sz="2800" b="1" dirty="0"/>
              <a:t>• </a:t>
            </a:r>
            <a:r>
              <a:rPr sz="2800" b="1" dirty="0" err="1"/>
              <a:t>připravit</a:t>
            </a:r>
            <a:r>
              <a:rPr sz="2800" b="1" dirty="0"/>
              <a:t> </a:t>
            </a:r>
            <a:r>
              <a:rPr sz="2800" b="1" dirty="0" err="1"/>
              <a:t>vodu</a:t>
            </a:r>
            <a:r>
              <a:rPr sz="2800" b="1" dirty="0"/>
              <a:t>, </a:t>
            </a:r>
            <a:r>
              <a:rPr sz="2800" b="1" dirty="0" err="1"/>
              <a:t>hadici</a:t>
            </a:r>
            <a:r>
              <a:rPr sz="2800" b="1" dirty="0"/>
              <a:t>, </a:t>
            </a:r>
            <a:r>
              <a:rPr sz="2800" b="1" dirty="0" err="1"/>
              <a:t>písek</a:t>
            </a:r>
            <a:r>
              <a:rPr sz="2800" b="1" dirty="0"/>
              <a:t>, </a:t>
            </a:r>
            <a:r>
              <a:rPr sz="2800" b="1" dirty="0" err="1"/>
              <a:t>zeminu</a:t>
            </a:r>
            <a:r>
              <a:rPr sz="2800" b="1" dirty="0"/>
              <a:t> </a:t>
            </a:r>
            <a:r>
              <a:rPr sz="2800" b="1" dirty="0" err="1"/>
              <a:t>nebo</a:t>
            </a:r>
            <a:r>
              <a:rPr sz="2800" b="1" dirty="0"/>
              <a:t> </a:t>
            </a:r>
            <a:r>
              <a:rPr sz="2800" b="1" dirty="0" err="1"/>
              <a:t>lopatu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2800" b="1" dirty="0"/>
          </a:p>
          <a:p>
            <a:pPr>
              <a:spcAft>
                <a:spcPts val="800"/>
              </a:spcAft>
              <a:defRPr sz="2200"/>
            </a:pPr>
            <a:r>
              <a:rPr lang="cs-CZ" sz="2800" b="1" dirty="0"/>
              <a:t>                               </a:t>
            </a:r>
            <a:r>
              <a:rPr sz="2800" b="1" dirty="0"/>
              <a:t>• </a:t>
            </a:r>
            <a:r>
              <a:rPr sz="2800" b="1" dirty="0" err="1"/>
              <a:t>oheň</a:t>
            </a:r>
            <a:r>
              <a:rPr sz="2800" b="1" dirty="0"/>
              <a:t> </a:t>
            </a:r>
            <a:r>
              <a:rPr sz="2800" b="1" dirty="0" err="1"/>
              <a:t>nikdy</a:t>
            </a:r>
            <a:r>
              <a:rPr sz="2800" b="1" dirty="0"/>
              <a:t> </a:t>
            </a:r>
            <a:r>
              <a:rPr sz="2800" b="1" dirty="0" err="1"/>
              <a:t>nenechávat</a:t>
            </a:r>
            <a:r>
              <a:rPr sz="2800" b="1" dirty="0"/>
              <a:t> bez </a:t>
            </a:r>
            <a:r>
              <a:rPr sz="2800" b="1" dirty="0" err="1"/>
              <a:t>dozoru</a:t>
            </a:r>
            <a:endParaRPr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447465" y="6446520"/>
            <a:ext cx="321113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11/19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11. PŘED ODCHODEM OHEŇ UHASIT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5858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/>
            </a:pPr>
            <a:r>
              <a:rPr lang="cs-CZ" dirty="0"/>
              <a:t>                                                     </a:t>
            </a:r>
            <a:r>
              <a:rPr dirty="0"/>
              <a:t>🔥 </a:t>
            </a:r>
            <a:r>
              <a:rPr sz="2800" b="1" dirty="0" err="1"/>
              <a:t>nechat</a:t>
            </a:r>
            <a:r>
              <a:rPr sz="2800" b="1" dirty="0"/>
              <a:t> </a:t>
            </a:r>
            <a:r>
              <a:rPr sz="2800" b="1" dirty="0" err="1"/>
              <a:t>dohořet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2800" b="1" dirty="0"/>
          </a:p>
          <a:p>
            <a:pPr>
              <a:spcAft>
                <a:spcPts val="800"/>
              </a:spcAft>
              <a:defRPr sz="2200"/>
            </a:pPr>
            <a:r>
              <a:rPr lang="cs-CZ" sz="2800" b="1" dirty="0"/>
              <a:t>                                        </a:t>
            </a:r>
            <a:r>
              <a:rPr sz="2800" b="1" dirty="0"/>
              <a:t>💧 </a:t>
            </a:r>
            <a:r>
              <a:rPr sz="2800" b="1" dirty="0" err="1"/>
              <a:t>důkladně</a:t>
            </a:r>
            <a:r>
              <a:rPr sz="2800" b="1" dirty="0"/>
              <a:t> </a:t>
            </a:r>
            <a:r>
              <a:rPr sz="2800" b="1" dirty="0" err="1"/>
              <a:t>prolít</a:t>
            </a:r>
            <a:r>
              <a:rPr sz="2800" b="1" dirty="0"/>
              <a:t> vodou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2800" b="1" dirty="0"/>
          </a:p>
          <a:p>
            <a:pPr>
              <a:spcAft>
                <a:spcPts val="800"/>
              </a:spcAft>
              <a:defRPr sz="2200"/>
            </a:pPr>
            <a:r>
              <a:rPr lang="cs-CZ" sz="2800" b="1" dirty="0"/>
              <a:t>                                        </a:t>
            </a:r>
            <a:r>
              <a:rPr sz="2800" b="1" dirty="0"/>
              <a:t>🔄 </a:t>
            </a:r>
            <a:r>
              <a:rPr sz="2800" b="1" dirty="0" err="1"/>
              <a:t>promíchat</a:t>
            </a:r>
            <a:r>
              <a:rPr sz="2800" b="1" dirty="0"/>
              <a:t> </a:t>
            </a:r>
            <a:r>
              <a:rPr sz="2800" b="1" dirty="0" err="1"/>
              <a:t>žhavé</a:t>
            </a:r>
            <a:r>
              <a:rPr sz="2800" b="1" dirty="0"/>
              <a:t> </a:t>
            </a:r>
            <a:r>
              <a:rPr sz="2800" b="1" dirty="0" err="1"/>
              <a:t>uhlíky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2800" b="1" dirty="0"/>
          </a:p>
          <a:p>
            <a:pPr>
              <a:spcAft>
                <a:spcPts val="800"/>
              </a:spcAft>
              <a:defRPr sz="2200"/>
            </a:pPr>
            <a:r>
              <a:rPr lang="cs-CZ" sz="2800" b="1" dirty="0"/>
              <a:t>                                        </a:t>
            </a:r>
            <a:r>
              <a:rPr sz="2800" b="1" dirty="0"/>
              <a:t>💧 </a:t>
            </a:r>
            <a:r>
              <a:rPr sz="2800" b="1" dirty="0" err="1"/>
              <a:t>znovu</a:t>
            </a:r>
            <a:r>
              <a:rPr sz="2800" b="1" dirty="0"/>
              <a:t> </a:t>
            </a:r>
            <a:r>
              <a:rPr sz="2800" b="1" dirty="0" err="1"/>
              <a:t>prolít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2800" b="1" dirty="0"/>
          </a:p>
          <a:p>
            <a:pPr>
              <a:spcAft>
                <a:spcPts val="800"/>
              </a:spcAft>
              <a:defRPr sz="2200"/>
            </a:pPr>
            <a:r>
              <a:rPr lang="cs-CZ" sz="2800" b="1" dirty="0"/>
              <a:t>                                        </a:t>
            </a:r>
            <a:r>
              <a:rPr sz="2800" b="1" dirty="0"/>
              <a:t>👀 </a:t>
            </a:r>
            <a:r>
              <a:rPr sz="2800" b="1" dirty="0" err="1"/>
              <a:t>ověřit</a:t>
            </a:r>
            <a:r>
              <a:rPr sz="2800" b="1" dirty="0"/>
              <a:t>, </a:t>
            </a:r>
            <a:r>
              <a:rPr sz="2800" b="1" dirty="0" err="1"/>
              <a:t>že</a:t>
            </a:r>
            <a:r>
              <a:rPr sz="2800" b="1" dirty="0"/>
              <a:t> </a:t>
            </a:r>
            <a:r>
              <a:rPr sz="2800" b="1" dirty="0" err="1"/>
              <a:t>nikde</a:t>
            </a:r>
            <a:r>
              <a:rPr sz="2800" b="1" dirty="0"/>
              <a:t> </a:t>
            </a:r>
            <a:r>
              <a:rPr sz="2800" b="1" dirty="0" err="1"/>
              <a:t>nezůstává</a:t>
            </a:r>
            <a:r>
              <a:rPr sz="2800" b="1" dirty="0"/>
              <a:t> </a:t>
            </a:r>
            <a:r>
              <a:rPr sz="2800" b="1" dirty="0" err="1"/>
              <a:t>žhavé</a:t>
            </a:r>
            <a:r>
              <a:rPr sz="2800" b="1" dirty="0"/>
              <a:t> </a:t>
            </a:r>
            <a:r>
              <a:rPr sz="2800" b="1" dirty="0" err="1"/>
              <a:t>místo</a:t>
            </a:r>
            <a:endParaRPr sz="2800" b="1" dirty="0"/>
          </a:p>
          <a:p>
            <a:pPr>
              <a:spcAft>
                <a:spcPts val="800"/>
              </a:spcAft>
              <a:defRPr sz="2200"/>
            </a:pPr>
            <a:endParaRPr sz="2800" b="1" dirty="0"/>
          </a:p>
          <a:p>
            <a:pPr>
              <a:spcAft>
                <a:spcPts val="800"/>
              </a:spcAft>
              <a:defRPr sz="2200"/>
            </a:pPr>
            <a:r>
              <a:rPr lang="cs-CZ" sz="2800" b="1" dirty="0"/>
              <a:t>                             </a:t>
            </a:r>
            <a:r>
              <a:rPr sz="2800" b="1" dirty="0"/>
              <a:t>TEPRVE POTOM OHNIŠTĚ OPUSTIT.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47465" y="6446520"/>
            <a:ext cx="321113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12/19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12. OHEŇ V LESE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02080" y="1161288"/>
            <a:ext cx="1078992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/>
            </a:pPr>
            <a:r>
              <a:rPr sz="3600" b="1" dirty="0"/>
              <a:t>🌲 V lese je </a:t>
            </a:r>
            <a:r>
              <a:rPr sz="3600" b="1" dirty="0" err="1"/>
              <a:t>zakázáno</a:t>
            </a:r>
            <a:r>
              <a:rPr sz="3600" b="1" dirty="0"/>
              <a:t> </a:t>
            </a:r>
            <a:r>
              <a:rPr sz="3600" b="1" dirty="0" err="1"/>
              <a:t>rozdělávat</a:t>
            </a:r>
            <a:r>
              <a:rPr sz="3600" b="1" dirty="0"/>
              <a:t> </a:t>
            </a:r>
            <a:r>
              <a:rPr sz="3600" b="1" dirty="0" err="1"/>
              <a:t>nebo</a:t>
            </a:r>
            <a:r>
              <a:rPr sz="3600" b="1" dirty="0"/>
              <a:t> </a:t>
            </a:r>
            <a:r>
              <a:rPr sz="3600" b="1" dirty="0" err="1"/>
              <a:t>udržovat</a:t>
            </a:r>
            <a:r>
              <a:rPr sz="3600" b="1" dirty="0"/>
              <a:t> </a:t>
            </a:r>
            <a:r>
              <a:rPr lang="cs-CZ" sz="3600" b="1" dirty="0"/>
              <a:t>            </a:t>
            </a:r>
            <a:r>
              <a:rPr sz="3600" b="1" dirty="0" err="1"/>
              <a:t>otevřený</a:t>
            </a:r>
            <a:r>
              <a:rPr sz="3600" b="1" dirty="0"/>
              <a:t> </a:t>
            </a:r>
            <a:r>
              <a:rPr sz="3600" b="1" dirty="0" err="1"/>
              <a:t>oheň</a:t>
            </a:r>
            <a:r>
              <a:rPr sz="3600" b="1" dirty="0"/>
              <a:t> </a:t>
            </a:r>
            <a:r>
              <a:rPr sz="3600" b="1" dirty="0" err="1"/>
              <a:t>mimo</a:t>
            </a:r>
            <a:r>
              <a:rPr sz="3600" b="1" dirty="0"/>
              <a:t> </a:t>
            </a:r>
            <a:r>
              <a:rPr sz="3600" b="1" dirty="0" err="1"/>
              <a:t>vyhrazená</a:t>
            </a:r>
            <a:r>
              <a:rPr sz="3600" b="1" dirty="0"/>
              <a:t> </a:t>
            </a:r>
            <a:r>
              <a:rPr sz="3600" b="1" dirty="0" err="1"/>
              <a:t>místa</a:t>
            </a:r>
            <a:r>
              <a:rPr sz="3600" b="1" dirty="0"/>
              <a:t>.</a:t>
            </a:r>
          </a:p>
          <a:p>
            <a:pPr>
              <a:spcAft>
                <a:spcPts val="800"/>
              </a:spcAft>
              <a:defRPr sz="2200"/>
            </a:pPr>
            <a:endParaRPr sz="3600" b="1" dirty="0"/>
          </a:p>
          <a:p>
            <a:pPr>
              <a:spcAft>
                <a:spcPts val="800"/>
              </a:spcAft>
              <a:defRPr sz="2200"/>
            </a:pPr>
            <a:r>
              <a:rPr sz="3600" b="1" u="sng" dirty="0" err="1"/>
              <a:t>Zákaz</a:t>
            </a:r>
            <a:r>
              <a:rPr sz="3600" b="1" u="sng" dirty="0"/>
              <a:t> </a:t>
            </a:r>
            <a:r>
              <a:rPr sz="3600" b="1" u="sng" dirty="0" err="1"/>
              <a:t>platí</a:t>
            </a:r>
            <a:r>
              <a:rPr sz="3600" b="1" u="sng" dirty="0"/>
              <a:t> </a:t>
            </a:r>
            <a:r>
              <a:rPr sz="3600" b="1" u="sng" dirty="0" err="1"/>
              <a:t>také</a:t>
            </a:r>
            <a:r>
              <a:rPr sz="3600" b="1" u="sng" dirty="0"/>
              <a:t> do </a:t>
            </a:r>
            <a:r>
              <a:rPr sz="3600" b="1" u="sng" dirty="0" err="1"/>
              <a:t>vzdálenosti</a:t>
            </a:r>
            <a:r>
              <a:rPr sz="3600" b="1" u="sng" dirty="0"/>
              <a:t>:</a:t>
            </a:r>
          </a:p>
          <a:p>
            <a:pPr>
              <a:spcAft>
                <a:spcPts val="800"/>
              </a:spcAft>
              <a:defRPr sz="2200"/>
            </a:pPr>
            <a:endParaRPr sz="3600" b="1" dirty="0"/>
          </a:p>
          <a:p>
            <a:pPr>
              <a:spcAft>
                <a:spcPts val="800"/>
              </a:spcAft>
              <a:defRPr sz="2200"/>
            </a:pPr>
            <a:r>
              <a:rPr sz="3600" b="1" dirty="0"/>
              <a:t>50 METRŮ</a:t>
            </a:r>
          </a:p>
          <a:p>
            <a:pPr>
              <a:spcAft>
                <a:spcPts val="800"/>
              </a:spcAft>
              <a:defRPr sz="2200"/>
            </a:pPr>
            <a:endParaRPr sz="3600" b="1" dirty="0"/>
          </a:p>
          <a:p>
            <a:pPr>
              <a:spcAft>
                <a:spcPts val="800"/>
              </a:spcAft>
              <a:defRPr sz="2200"/>
            </a:pPr>
            <a:r>
              <a:rPr sz="3600" b="1" dirty="0"/>
              <a:t>od </a:t>
            </a:r>
            <a:r>
              <a:rPr sz="3600" b="1" dirty="0" err="1"/>
              <a:t>okraje</a:t>
            </a:r>
            <a:r>
              <a:rPr sz="3600" b="1" dirty="0"/>
              <a:t> </a:t>
            </a:r>
            <a:r>
              <a:rPr sz="3600" b="1" dirty="0" err="1"/>
              <a:t>lesa</a:t>
            </a:r>
            <a:r>
              <a:rPr sz="3600" b="1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47465" y="6446520"/>
            <a:ext cx="321113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13/19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13. OHLÁŠENÍ OHNĚ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/>
            </a:pPr>
            <a:r>
              <a:rPr sz="2400" b="1" dirty="0" err="1"/>
              <a:t>Před</a:t>
            </a:r>
            <a:r>
              <a:rPr sz="2400" b="1" dirty="0"/>
              <a:t> </a:t>
            </a:r>
            <a:r>
              <a:rPr sz="2400" b="1" dirty="0" err="1"/>
              <a:t>rozděláním</a:t>
            </a:r>
            <a:r>
              <a:rPr sz="2400" b="1" dirty="0"/>
              <a:t> </a:t>
            </a:r>
            <a:r>
              <a:rPr sz="2400" b="1" dirty="0" err="1"/>
              <a:t>rekreačního</a:t>
            </a:r>
            <a:r>
              <a:rPr sz="2400" b="1" dirty="0"/>
              <a:t> </a:t>
            </a:r>
            <a:r>
              <a:rPr sz="2400" b="1" dirty="0" err="1"/>
              <a:t>ohně</a:t>
            </a:r>
            <a:r>
              <a:rPr sz="2400" b="1" dirty="0"/>
              <a:t> je </a:t>
            </a:r>
            <a:r>
              <a:rPr lang="cs-CZ" sz="2400" b="1" u="sng" dirty="0">
                <a:solidFill>
                  <a:srgbClr val="FF0000"/>
                </a:solidFill>
              </a:rPr>
              <a:t>VHODNÉ NE POVINNÉ</a:t>
            </a:r>
            <a:r>
              <a:rPr sz="2400" b="1" u="sng" dirty="0">
                <a:solidFill>
                  <a:srgbClr val="FF0000"/>
                </a:solidFill>
              </a:rPr>
              <a:t> </a:t>
            </a:r>
            <a:r>
              <a:rPr sz="2400" b="1" dirty="0" err="1"/>
              <a:t>využít</a:t>
            </a:r>
            <a:r>
              <a:rPr sz="2400" b="1" dirty="0"/>
              <a:t> </a:t>
            </a:r>
            <a:r>
              <a:rPr sz="2400" b="1" dirty="0" err="1"/>
              <a:t>elektronickou</a:t>
            </a:r>
            <a:r>
              <a:rPr sz="2400" b="1" dirty="0"/>
              <a:t> </a:t>
            </a:r>
            <a:r>
              <a:rPr sz="2400" b="1" dirty="0" err="1"/>
              <a:t>evidenci</a:t>
            </a:r>
            <a:r>
              <a:rPr sz="2400" b="1" dirty="0"/>
              <a:t>:</a:t>
            </a:r>
          </a:p>
          <a:p>
            <a:pPr>
              <a:spcAft>
                <a:spcPts val="800"/>
              </a:spcAft>
              <a:defRPr sz="2200"/>
            </a:pPr>
            <a:endParaRPr sz="2400" b="1" dirty="0"/>
          </a:p>
          <a:p>
            <a:pPr>
              <a:spcAft>
                <a:spcPts val="800"/>
              </a:spcAft>
              <a:defRPr sz="2200"/>
            </a:pPr>
            <a:r>
              <a:rPr lang="cs-CZ" sz="3600" b="1" dirty="0"/>
              <a:t>                            </a:t>
            </a:r>
            <a:r>
              <a:rPr sz="3600" b="1" dirty="0"/>
              <a:t>🔥 paleni.izscr.cz</a:t>
            </a:r>
          </a:p>
          <a:p>
            <a:pPr>
              <a:spcAft>
                <a:spcPts val="800"/>
              </a:spcAft>
              <a:defRPr sz="2200"/>
            </a:pPr>
            <a:endParaRPr b="1" dirty="0"/>
          </a:p>
          <a:p>
            <a:pPr>
              <a:spcAft>
                <a:spcPts val="800"/>
              </a:spcAft>
              <a:defRPr sz="2200"/>
            </a:pPr>
            <a:r>
              <a:rPr b="1" dirty="0" err="1"/>
              <a:t>Oznámení</a:t>
            </a:r>
            <a:r>
              <a:rPr b="1" dirty="0"/>
              <a:t> </a:t>
            </a:r>
            <a:r>
              <a:rPr b="1" dirty="0" err="1"/>
              <a:t>obsahuje</a:t>
            </a:r>
            <a:r>
              <a:rPr b="1" dirty="0"/>
              <a:t> </a:t>
            </a:r>
            <a:r>
              <a:rPr b="1" dirty="0" err="1"/>
              <a:t>například</a:t>
            </a:r>
            <a:r>
              <a:rPr b="1" dirty="0"/>
              <a:t> </a:t>
            </a:r>
            <a:r>
              <a:rPr b="1" dirty="0" err="1"/>
              <a:t>místo</a:t>
            </a:r>
            <a:r>
              <a:rPr b="1" dirty="0"/>
              <a:t>, </a:t>
            </a:r>
            <a:r>
              <a:rPr b="1" dirty="0" err="1"/>
              <a:t>čas</a:t>
            </a:r>
            <a:r>
              <a:rPr b="1" dirty="0"/>
              <a:t> a </a:t>
            </a:r>
            <a:r>
              <a:rPr b="1" dirty="0" err="1"/>
              <a:t>kontakt</a:t>
            </a:r>
            <a:r>
              <a:rPr b="1" dirty="0"/>
              <a:t>.</a:t>
            </a:r>
          </a:p>
          <a:p>
            <a:pPr>
              <a:spcAft>
                <a:spcPts val="800"/>
              </a:spcAft>
              <a:defRPr sz="2200"/>
            </a:pPr>
            <a:endParaRPr b="1" dirty="0"/>
          </a:p>
          <a:p>
            <a:pPr>
              <a:spcAft>
                <a:spcPts val="800"/>
              </a:spcAft>
              <a:defRPr sz="2200" b="1"/>
            </a:pPr>
            <a:r>
              <a:rPr lang="cs-CZ" b="1" dirty="0"/>
              <a:t>                                      </a:t>
            </a:r>
            <a:r>
              <a:rPr b="1" dirty="0"/>
              <a:t>➡️ </a:t>
            </a:r>
            <a:r>
              <a:rPr b="1" dirty="0" err="1"/>
              <a:t>Může</a:t>
            </a:r>
            <a:r>
              <a:rPr b="1" dirty="0"/>
              <a:t> </a:t>
            </a:r>
            <a:r>
              <a:rPr b="1" dirty="0" err="1"/>
              <a:t>pomoci</a:t>
            </a:r>
            <a:r>
              <a:rPr b="1" dirty="0"/>
              <a:t> </a:t>
            </a:r>
            <a:r>
              <a:rPr b="1" dirty="0" err="1"/>
              <a:t>předejít</a:t>
            </a:r>
            <a:r>
              <a:rPr b="1" dirty="0"/>
              <a:t> </a:t>
            </a:r>
            <a:r>
              <a:rPr b="1" dirty="0" err="1"/>
              <a:t>zbytečnému</a:t>
            </a:r>
            <a:r>
              <a:rPr b="1" dirty="0"/>
              <a:t> </a:t>
            </a:r>
            <a:r>
              <a:rPr b="1" dirty="0" err="1"/>
              <a:t>výjezdu</a:t>
            </a:r>
            <a:r>
              <a:rPr b="1" dirty="0"/>
              <a:t> </a:t>
            </a:r>
            <a:r>
              <a:rPr b="1" dirty="0" err="1"/>
              <a:t>hasičů</a:t>
            </a:r>
            <a:r>
              <a:rPr b="1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47465" y="6446520"/>
            <a:ext cx="321113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14/19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14. DŮLEŽITÉ UPOZORNĚNÍ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0887" y="2221599"/>
            <a:ext cx="10789920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/>
            </a:pPr>
            <a:r>
              <a:rPr sz="3200" b="1" dirty="0"/>
              <a:t>⚠️ OHLÁŠENÍ OHNĚ NENÍ POVOLENÍ K PÁLENÍ BIOODPADU.</a:t>
            </a:r>
          </a:p>
          <a:p>
            <a:pPr>
              <a:spcAft>
                <a:spcPts val="800"/>
              </a:spcAft>
              <a:defRPr sz="2200"/>
            </a:pPr>
            <a:endParaRPr lang="cs-CZ" dirty="0"/>
          </a:p>
          <a:p>
            <a:pPr>
              <a:spcAft>
                <a:spcPts val="800"/>
              </a:spcAft>
              <a:defRPr sz="2200"/>
            </a:pPr>
            <a:endParaRPr dirty="0"/>
          </a:p>
          <a:p>
            <a:pPr>
              <a:spcAft>
                <a:spcPts val="800"/>
              </a:spcAft>
              <a:defRPr sz="2200"/>
            </a:pPr>
            <a:r>
              <a:rPr sz="2800" dirty="0" err="1"/>
              <a:t>Pokud</a:t>
            </a:r>
            <a:r>
              <a:rPr sz="2800" dirty="0"/>
              <a:t> je </a:t>
            </a:r>
            <a:r>
              <a:rPr sz="2800" dirty="0" err="1"/>
              <a:t>na</a:t>
            </a:r>
            <a:r>
              <a:rPr sz="2800" dirty="0"/>
              <a:t> </a:t>
            </a:r>
            <a:r>
              <a:rPr sz="2800" dirty="0" err="1"/>
              <a:t>místě</a:t>
            </a:r>
            <a:r>
              <a:rPr sz="2800" dirty="0"/>
              <a:t> </a:t>
            </a:r>
            <a:r>
              <a:rPr sz="2800" dirty="0" err="1"/>
              <a:t>spalován</a:t>
            </a:r>
            <a:r>
              <a:rPr sz="2800" dirty="0"/>
              <a:t> </a:t>
            </a:r>
            <a:r>
              <a:rPr sz="2800" dirty="0" err="1"/>
              <a:t>zakázaný</a:t>
            </a:r>
            <a:r>
              <a:rPr sz="2800" dirty="0"/>
              <a:t> </a:t>
            </a:r>
            <a:r>
              <a:rPr sz="2800" dirty="0" err="1"/>
              <a:t>bioodpad</a:t>
            </a:r>
            <a:r>
              <a:rPr sz="2800" dirty="0"/>
              <a:t>, </a:t>
            </a:r>
            <a:r>
              <a:rPr sz="2800" dirty="0" err="1"/>
              <a:t>jeho</a:t>
            </a:r>
            <a:r>
              <a:rPr sz="2800" dirty="0"/>
              <a:t> </a:t>
            </a:r>
            <a:r>
              <a:rPr sz="2800" dirty="0" err="1"/>
              <a:t>nahlášení</a:t>
            </a:r>
            <a:r>
              <a:rPr sz="2800" dirty="0"/>
              <a:t> </a:t>
            </a:r>
            <a:r>
              <a:rPr sz="2800" dirty="0" err="1"/>
              <a:t>tuto</a:t>
            </a:r>
            <a:r>
              <a:rPr sz="2800" dirty="0"/>
              <a:t> </a:t>
            </a:r>
            <a:r>
              <a:rPr sz="2800" dirty="0" err="1"/>
              <a:t>činnost</a:t>
            </a:r>
            <a:r>
              <a:rPr sz="2800" dirty="0"/>
              <a:t> </a:t>
            </a:r>
            <a:r>
              <a:rPr sz="2800" dirty="0" err="1"/>
              <a:t>nelegalizuje</a:t>
            </a:r>
            <a:r>
              <a:rPr sz="28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47465" y="6446520"/>
            <a:ext cx="321113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15/19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15. KDYŽ SE OHEŇ VYMKNE KONTROLE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/>
            </a:pPr>
            <a:r>
              <a:rPr sz="3600" b="1" dirty="0"/>
              <a:t>1️⃣ </a:t>
            </a:r>
            <a:r>
              <a:rPr sz="3600" b="1" dirty="0" err="1"/>
              <a:t>zachovat</a:t>
            </a:r>
            <a:r>
              <a:rPr sz="3600" b="1" dirty="0"/>
              <a:t> </a:t>
            </a:r>
            <a:r>
              <a:rPr sz="3600" b="1" dirty="0" err="1"/>
              <a:t>klid</a:t>
            </a:r>
            <a:endParaRPr sz="3600" b="1" dirty="0"/>
          </a:p>
          <a:p>
            <a:pPr>
              <a:spcAft>
                <a:spcPts val="800"/>
              </a:spcAft>
              <a:defRPr sz="2200"/>
            </a:pPr>
            <a:r>
              <a:rPr sz="3600" b="1" dirty="0"/>
              <a:t>2️⃣ </a:t>
            </a:r>
            <a:r>
              <a:rPr sz="3600" b="1" dirty="0" err="1"/>
              <a:t>ustoupit</a:t>
            </a:r>
            <a:r>
              <a:rPr sz="3600" b="1" dirty="0"/>
              <a:t> do </a:t>
            </a:r>
            <a:r>
              <a:rPr sz="3600" b="1" dirty="0" err="1"/>
              <a:t>bezpečné</a:t>
            </a:r>
            <a:r>
              <a:rPr sz="3600" b="1" dirty="0"/>
              <a:t> </a:t>
            </a:r>
            <a:r>
              <a:rPr sz="3600" b="1" dirty="0" err="1"/>
              <a:t>vzdálenosti</a:t>
            </a:r>
            <a:endParaRPr sz="3600" b="1" dirty="0"/>
          </a:p>
          <a:p>
            <a:pPr>
              <a:spcAft>
                <a:spcPts val="800"/>
              </a:spcAft>
              <a:defRPr sz="2200"/>
            </a:pPr>
            <a:r>
              <a:rPr sz="3600" b="1" dirty="0"/>
              <a:t>3️⃣ </a:t>
            </a:r>
            <a:r>
              <a:rPr sz="3600" b="1" dirty="0" err="1"/>
              <a:t>varovat</a:t>
            </a:r>
            <a:r>
              <a:rPr sz="3600" b="1" dirty="0"/>
              <a:t> </a:t>
            </a:r>
            <a:r>
              <a:rPr sz="3600" b="1" dirty="0" err="1"/>
              <a:t>osoby</a:t>
            </a:r>
            <a:r>
              <a:rPr sz="3600" b="1" dirty="0"/>
              <a:t> v </a:t>
            </a:r>
            <a:r>
              <a:rPr sz="3600" b="1" dirty="0" err="1"/>
              <a:t>okolí</a:t>
            </a:r>
            <a:endParaRPr sz="3600" b="1" dirty="0"/>
          </a:p>
          <a:p>
            <a:pPr>
              <a:spcAft>
                <a:spcPts val="800"/>
              </a:spcAft>
              <a:defRPr sz="2200"/>
            </a:pPr>
            <a:r>
              <a:rPr sz="3600" b="1" dirty="0"/>
              <a:t>4️⃣ </a:t>
            </a:r>
            <a:r>
              <a:rPr sz="3600" b="1" dirty="0" err="1"/>
              <a:t>zavolat</a:t>
            </a:r>
            <a:r>
              <a:rPr sz="3600" b="1" dirty="0"/>
              <a:t> </a:t>
            </a:r>
            <a:r>
              <a:rPr sz="3600" b="1" dirty="0" err="1"/>
              <a:t>hasiče</a:t>
            </a:r>
            <a:endParaRPr sz="3600" b="1" dirty="0"/>
          </a:p>
          <a:p>
            <a:pPr>
              <a:spcAft>
                <a:spcPts val="800"/>
              </a:spcAft>
              <a:defRPr sz="2200"/>
            </a:pPr>
            <a:endParaRPr sz="3600" b="1" dirty="0"/>
          </a:p>
          <a:p>
            <a:pPr>
              <a:spcAft>
                <a:spcPts val="800"/>
              </a:spcAft>
              <a:defRPr sz="2200"/>
            </a:pPr>
            <a:r>
              <a:rPr sz="3600" b="1" dirty="0"/>
              <a:t>📞 150 – </a:t>
            </a:r>
            <a:r>
              <a:rPr sz="3600" b="1" dirty="0" err="1"/>
              <a:t>Hasiči</a:t>
            </a:r>
            <a:endParaRPr sz="3600" b="1" dirty="0"/>
          </a:p>
          <a:p>
            <a:pPr>
              <a:spcAft>
                <a:spcPts val="800"/>
              </a:spcAft>
              <a:defRPr sz="2200"/>
            </a:pPr>
            <a:r>
              <a:rPr sz="3600" b="1" dirty="0"/>
              <a:t>📞 112 – </a:t>
            </a:r>
            <a:r>
              <a:rPr sz="3600" b="1" dirty="0" err="1"/>
              <a:t>jednotné</a:t>
            </a:r>
            <a:r>
              <a:rPr sz="3600" b="1" dirty="0"/>
              <a:t> </a:t>
            </a:r>
            <a:r>
              <a:rPr sz="3600" b="1" dirty="0" err="1"/>
              <a:t>evropské</a:t>
            </a:r>
            <a:r>
              <a:rPr sz="3600" b="1" dirty="0"/>
              <a:t> </a:t>
            </a:r>
            <a:r>
              <a:rPr sz="3600" b="1" dirty="0" err="1"/>
              <a:t>číslo</a:t>
            </a:r>
            <a:r>
              <a:rPr sz="3600" b="1" dirty="0"/>
              <a:t> </a:t>
            </a:r>
            <a:r>
              <a:rPr sz="3600" b="1" dirty="0" err="1"/>
              <a:t>tísňového</a:t>
            </a:r>
            <a:r>
              <a:rPr sz="3600" b="1" dirty="0"/>
              <a:t> </a:t>
            </a:r>
            <a:r>
              <a:rPr sz="3600" b="1" dirty="0" err="1"/>
              <a:t>volání</a:t>
            </a:r>
            <a:endParaRPr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447465" y="6446520"/>
            <a:ext cx="321113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16/19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16. KDYŽ ZAČNE HOŘET ODĚV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5334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/>
            </a:pPr>
            <a:r>
              <a:rPr lang="cs-CZ" sz="4000" b="1" dirty="0"/>
              <a:t>                              </a:t>
            </a:r>
            <a:r>
              <a:rPr sz="4000" b="1" dirty="0"/>
              <a:t>🚫 NEUTÍKAT!</a:t>
            </a:r>
          </a:p>
          <a:p>
            <a:pPr>
              <a:spcAft>
                <a:spcPts val="800"/>
              </a:spcAft>
              <a:defRPr sz="2200"/>
            </a:pPr>
            <a:endParaRPr dirty="0"/>
          </a:p>
          <a:p>
            <a:pPr>
              <a:spcAft>
                <a:spcPts val="800"/>
              </a:spcAft>
              <a:defRPr sz="2200"/>
            </a:pPr>
            <a:r>
              <a:rPr lang="cs-CZ" sz="3200" b="1" dirty="0"/>
              <a:t>                                       </a:t>
            </a:r>
            <a:r>
              <a:rPr sz="3200" b="1" dirty="0"/>
              <a:t>• </a:t>
            </a:r>
            <a:r>
              <a:rPr sz="3200" b="1" dirty="0" err="1"/>
              <a:t>okamžitě</a:t>
            </a:r>
            <a:r>
              <a:rPr sz="3200" b="1" dirty="0"/>
              <a:t> </a:t>
            </a:r>
            <a:r>
              <a:rPr sz="3200" b="1" dirty="0" err="1"/>
              <a:t>si</a:t>
            </a:r>
            <a:r>
              <a:rPr sz="3200" b="1" dirty="0"/>
              <a:t> </a:t>
            </a:r>
            <a:r>
              <a:rPr sz="3200" b="1" dirty="0" err="1"/>
              <a:t>lehnout</a:t>
            </a:r>
            <a:endParaRPr sz="3200" b="1" dirty="0"/>
          </a:p>
          <a:p>
            <a:pPr>
              <a:spcAft>
                <a:spcPts val="800"/>
              </a:spcAft>
              <a:defRPr sz="2200"/>
            </a:pPr>
            <a:r>
              <a:rPr lang="cs-CZ" sz="3200" b="1" dirty="0"/>
              <a:t>                                       </a:t>
            </a:r>
            <a:r>
              <a:rPr sz="3200" b="1" dirty="0"/>
              <a:t>• </a:t>
            </a:r>
            <a:r>
              <a:rPr sz="3200" b="1" dirty="0" err="1"/>
              <a:t>kutálet</a:t>
            </a:r>
            <a:r>
              <a:rPr sz="3200" b="1" dirty="0"/>
              <a:t> se po zemi</a:t>
            </a:r>
          </a:p>
          <a:p>
            <a:pPr>
              <a:spcAft>
                <a:spcPts val="800"/>
              </a:spcAft>
              <a:defRPr sz="2200"/>
            </a:pPr>
            <a:r>
              <a:rPr lang="cs-CZ" sz="3200" b="1" dirty="0"/>
              <a:t>                                       </a:t>
            </a:r>
            <a:r>
              <a:rPr sz="3200" b="1" dirty="0"/>
              <a:t>• </a:t>
            </a:r>
            <a:r>
              <a:rPr sz="3200" b="1" dirty="0" err="1"/>
              <a:t>chránit</a:t>
            </a:r>
            <a:r>
              <a:rPr sz="3200" b="1" dirty="0"/>
              <a:t> </a:t>
            </a:r>
            <a:r>
              <a:rPr sz="3200" b="1" dirty="0" err="1"/>
              <a:t>si</a:t>
            </a:r>
            <a:r>
              <a:rPr sz="3200" b="1" dirty="0"/>
              <a:t> </a:t>
            </a:r>
            <a:r>
              <a:rPr sz="3200" b="1" dirty="0" err="1"/>
              <a:t>obličej</a:t>
            </a:r>
            <a:endParaRPr sz="3200" b="1" dirty="0"/>
          </a:p>
          <a:p>
            <a:pPr>
              <a:spcAft>
                <a:spcPts val="800"/>
              </a:spcAft>
              <a:defRPr sz="2200"/>
            </a:pPr>
            <a:r>
              <a:rPr lang="cs-CZ" sz="3200" b="1" dirty="0"/>
              <a:t> </a:t>
            </a:r>
            <a:r>
              <a:rPr sz="3200" b="1" dirty="0"/>
              <a:t>• </a:t>
            </a:r>
            <a:r>
              <a:rPr sz="3200" b="1" dirty="0" err="1"/>
              <a:t>pokud</a:t>
            </a:r>
            <a:r>
              <a:rPr sz="3200" b="1" dirty="0"/>
              <a:t> je to </a:t>
            </a:r>
            <a:r>
              <a:rPr sz="3200" b="1" dirty="0" err="1"/>
              <a:t>možné</a:t>
            </a:r>
            <a:r>
              <a:rPr sz="3200" b="1" dirty="0"/>
              <a:t>, </a:t>
            </a:r>
            <a:r>
              <a:rPr sz="3200" b="1" dirty="0" err="1"/>
              <a:t>použít</a:t>
            </a:r>
            <a:r>
              <a:rPr sz="3200" b="1" dirty="0"/>
              <a:t> </a:t>
            </a:r>
            <a:r>
              <a:rPr sz="3200" b="1" dirty="0" err="1"/>
              <a:t>vodu</a:t>
            </a:r>
            <a:r>
              <a:rPr sz="3200" b="1" dirty="0"/>
              <a:t> </a:t>
            </a:r>
            <a:r>
              <a:rPr sz="3200" b="1" dirty="0" err="1"/>
              <a:t>nebo</a:t>
            </a:r>
            <a:r>
              <a:rPr sz="3200" b="1" dirty="0"/>
              <a:t> </a:t>
            </a:r>
            <a:r>
              <a:rPr sz="3200" b="1" dirty="0" err="1"/>
              <a:t>udusit</a:t>
            </a:r>
            <a:r>
              <a:rPr sz="3200" b="1" dirty="0"/>
              <a:t> </a:t>
            </a:r>
            <a:r>
              <a:rPr sz="3200" b="1" dirty="0" err="1"/>
              <a:t>plameny</a:t>
            </a:r>
            <a:r>
              <a:rPr sz="3200" b="1" dirty="0"/>
              <a:t> </a:t>
            </a:r>
            <a:r>
              <a:rPr sz="3200" b="1" dirty="0" err="1"/>
              <a:t>vhodným</a:t>
            </a:r>
            <a:r>
              <a:rPr sz="3200" b="1" dirty="0"/>
              <a:t> </a:t>
            </a:r>
            <a:r>
              <a:rPr sz="3200" b="1" dirty="0" err="1"/>
              <a:t>materiálem</a:t>
            </a:r>
            <a:endParaRPr sz="3200" b="1" dirty="0"/>
          </a:p>
          <a:p>
            <a:pPr>
              <a:spcAft>
                <a:spcPts val="800"/>
              </a:spcAft>
              <a:defRPr sz="2200"/>
            </a:pPr>
            <a:endParaRPr sz="3200" b="1" dirty="0"/>
          </a:p>
          <a:p>
            <a:pPr>
              <a:spcAft>
                <a:spcPts val="800"/>
              </a:spcAft>
              <a:defRPr sz="2200"/>
            </a:pPr>
            <a:r>
              <a:rPr lang="cs-CZ" sz="3200" b="1" dirty="0"/>
              <a:t>                         </a:t>
            </a:r>
            <a:r>
              <a:rPr sz="4000" b="1" dirty="0" err="1"/>
              <a:t>Poté</a:t>
            </a:r>
            <a:r>
              <a:rPr sz="4000" b="1" dirty="0"/>
              <a:t> </a:t>
            </a:r>
            <a:r>
              <a:rPr sz="4000" b="1" dirty="0" err="1"/>
              <a:t>vyhledat</a:t>
            </a:r>
            <a:r>
              <a:rPr sz="4000" b="1" dirty="0"/>
              <a:t> </a:t>
            </a:r>
            <a:r>
              <a:rPr sz="4000" b="1" dirty="0" err="1"/>
              <a:t>potřebnou</a:t>
            </a:r>
            <a:r>
              <a:rPr sz="4000" b="1" dirty="0"/>
              <a:t> </a:t>
            </a:r>
            <a:r>
              <a:rPr sz="4000" b="1" dirty="0" err="1"/>
              <a:t>pomoc</a:t>
            </a:r>
            <a:r>
              <a:rPr sz="4000" b="1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47465" y="6446520"/>
            <a:ext cx="321113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17/19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17. ZAPAMATUJME SI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5242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/>
            </a:pPr>
            <a:r>
              <a:rPr sz="3600" dirty="0"/>
              <a:t>🌿 TRÁVA + LISTÍ + PLEVEL + BIOODPAD</a:t>
            </a:r>
          </a:p>
          <a:p>
            <a:pPr>
              <a:spcAft>
                <a:spcPts val="800"/>
              </a:spcAft>
              <a:defRPr sz="2200" b="1"/>
            </a:pPr>
            <a:r>
              <a:rPr sz="3600" dirty="0"/>
              <a:t>➡️ </a:t>
            </a:r>
            <a:r>
              <a:rPr sz="3600" dirty="0">
                <a:solidFill>
                  <a:srgbClr val="FF0000"/>
                </a:solidFill>
              </a:rPr>
              <a:t>NEPÁLIT</a:t>
            </a:r>
            <a:r>
              <a:rPr lang="cs-CZ" sz="3600" dirty="0">
                <a:solidFill>
                  <a:srgbClr val="FF0000"/>
                </a:solidFill>
              </a:rPr>
              <a:t> !!!</a:t>
            </a:r>
            <a:endParaRPr sz="3600" dirty="0">
              <a:solidFill>
                <a:srgbClr val="FF0000"/>
              </a:solidFill>
            </a:endParaRPr>
          </a:p>
          <a:p>
            <a:pPr>
              <a:spcAft>
                <a:spcPts val="800"/>
              </a:spcAft>
              <a:defRPr sz="2200"/>
            </a:pPr>
            <a:endParaRPr sz="3600" dirty="0"/>
          </a:p>
          <a:p>
            <a:pPr>
              <a:spcAft>
                <a:spcPts val="800"/>
              </a:spcAft>
              <a:defRPr sz="2200"/>
            </a:pPr>
            <a:r>
              <a:rPr sz="3600" dirty="0"/>
              <a:t>🔥 SUCHÉ A NEZNEČIŠTĚNÉ DŘEVO + REKREAČNÍ OHEŇ</a:t>
            </a:r>
          </a:p>
          <a:p>
            <a:pPr>
              <a:spcAft>
                <a:spcPts val="800"/>
              </a:spcAft>
              <a:defRPr sz="2200" b="1"/>
            </a:pPr>
            <a:r>
              <a:rPr sz="3600" dirty="0"/>
              <a:t>➡️ </a:t>
            </a:r>
            <a:r>
              <a:rPr sz="3600" dirty="0">
                <a:solidFill>
                  <a:srgbClr val="0070C0"/>
                </a:solidFill>
              </a:rPr>
              <a:t>ZA DODRŽENÍ BEZPEČNOSTI MOŽNÉ</a:t>
            </a:r>
          </a:p>
          <a:p>
            <a:pPr>
              <a:spcAft>
                <a:spcPts val="800"/>
              </a:spcAft>
              <a:defRPr sz="2200"/>
            </a:pPr>
            <a:endParaRPr sz="3600" dirty="0"/>
          </a:p>
          <a:p>
            <a:pPr>
              <a:spcAft>
                <a:spcPts val="800"/>
              </a:spcAft>
              <a:defRPr sz="2200"/>
            </a:pPr>
            <a:r>
              <a:rPr sz="3600" dirty="0"/>
              <a:t>🚫 VYPALOVÁNÍ POROSTŮ</a:t>
            </a:r>
          </a:p>
          <a:p>
            <a:pPr>
              <a:spcAft>
                <a:spcPts val="800"/>
              </a:spcAft>
              <a:defRPr sz="2200" b="1"/>
            </a:pPr>
            <a:r>
              <a:rPr sz="3600" dirty="0"/>
              <a:t>➡️ </a:t>
            </a:r>
            <a:r>
              <a:rPr sz="3600" dirty="0">
                <a:solidFill>
                  <a:srgbClr val="FF0000"/>
                </a:solidFill>
              </a:rPr>
              <a:t>ZAKÁZÁNO</a:t>
            </a:r>
            <a:r>
              <a:rPr lang="cs-CZ" sz="3600" dirty="0">
                <a:solidFill>
                  <a:srgbClr val="FF0000"/>
                </a:solidFill>
              </a:rPr>
              <a:t> !!!</a:t>
            </a:r>
            <a:endParaRPr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47465" y="6446520"/>
            <a:ext cx="321113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18/19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18. ZÁVĚR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365557"/>
            <a:ext cx="10789920" cy="6299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/>
            </a:pPr>
            <a:r>
              <a:rPr sz="4000" b="1" dirty="0"/>
              <a:t>🔥 OHEŇ JE DOBRÝ SLUHA, ALE ŠPATNÝ PÁN</a:t>
            </a:r>
            <a:r>
              <a:rPr sz="4400" b="1" dirty="0"/>
              <a:t>.</a:t>
            </a:r>
          </a:p>
          <a:p>
            <a:pPr>
              <a:spcAft>
                <a:spcPts val="800"/>
              </a:spcAft>
              <a:defRPr sz="2200"/>
            </a:pPr>
            <a:endParaRPr dirty="0"/>
          </a:p>
          <a:p>
            <a:pPr>
              <a:spcAft>
                <a:spcPts val="800"/>
              </a:spcAft>
              <a:defRPr sz="2200"/>
            </a:pPr>
            <a:r>
              <a:rPr lang="cs-CZ" sz="3200" b="1" dirty="0"/>
              <a:t>                      </a:t>
            </a:r>
            <a:r>
              <a:rPr sz="3200" b="1" dirty="0" err="1"/>
              <a:t>Každý</a:t>
            </a:r>
            <a:r>
              <a:rPr sz="3200" b="1" dirty="0"/>
              <a:t> </a:t>
            </a:r>
            <a:r>
              <a:rPr sz="3200" b="1" dirty="0" err="1"/>
              <a:t>požár</a:t>
            </a:r>
            <a:r>
              <a:rPr sz="3200" b="1" dirty="0"/>
              <a:t> </a:t>
            </a:r>
            <a:r>
              <a:rPr sz="3200" b="1" dirty="0" err="1"/>
              <a:t>může</a:t>
            </a:r>
            <a:r>
              <a:rPr sz="3200" b="1" dirty="0"/>
              <a:t> </a:t>
            </a:r>
            <a:r>
              <a:rPr sz="3200" b="1" dirty="0" err="1"/>
              <a:t>začít</a:t>
            </a:r>
            <a:r>
              <a:rPr sz="3200" b="1" dirty="0"/>
              <a:t> </a:t>
            </a:r>
            <a:r>
              <a:rPr sz="3200" b="1" dirty="0" err="1"/>
              <a:t>nenápadně</a:t>
            </a:r>
            <a:r>
              <a:rPr sz="3200" b="1" dirty="0"/>
              <a:t>.</a:t>
            </a:r>
          </a:p>
          <a:p>
            <a:pPr>
              <a:spcAft>
                <a:spcPts val="800"/>
              </a:spcAft>
              <a:defRPr sz="2200"/>
            </a:pPr>
            <a:endParaRPr dirty="0"/>
          </a:p>
          <a:p>
            <a:pPr>
              <a:spcAft>
                <a:spcPts val="800"/>
              </a:spcAft>
              <a:defRPr sz="2200"/>
            </a:pPr>
            <a:r>
              <a:rPr lang="cs-CZ" dirty="0"/>
              <a:t>                     </a:t>
            </a:r>
            <a:r>
              <a:rPr sz="2400" b="1" dirty="0" err="1"/>
              <a:t>Chovejme</a:t>
            </a:r>
            <a:r>
              <a:rPr sz="2400" b="1" dirty="0"/>
              <a:t> se </a:t>
            </a:r>
            <a:r>
              <a:rPr sz="2400" b="1" dirty="0" err="1"/>
              <a:t>odpovědně</a:t>
            </a:r>
            <a:r>
              <a:rPr sz="2400" b="1" dirty="0"/>
              <a:t> k </a:t>
            </a:r>
            <a:r>
              <a:rPr sz="2400" b="1" dirty="0" err="1"/>
              <a:t>přírodě</a:t>
            </a:r>
            <a:r>
              <a:rPr sz="2400" b="1" dirty="0"/>
              <a:t>, </a:t>
            </a:r>
            <a:r>
              <a:rPr sz="2400" b="1" dirty="0" err="1"/>
              <a:t>svému</a:t>
            </a:r>
            <a:r>
              <a:rPr sz="2400" b="1" dirty="0"/>
              <a:t> </a:t>
            </a:r>
            <a:r>
              <a:rPr sz="2400" b="1" dirty="0" err="1"/>
              <a:t>majetku</a:t>
            </a:r>
            <a:r>
              <a:rPr sz="2400" b="1" dirty="0"/>
              <a:t> </a:t>
            </a:r>
            <a:r>
              <a:rPr sz="2400" b="1" dirty="0" err="1"/>
              <a:t>i</a:t>
            </a:r>
            <a:r>
              <a:rPr sz="2400" b="1" dirty="0"/>
              <a:t> </a:t>
            </a:r>
            <a:r>
              <a:rPr sz="2400" b="1" dirty="0" err="1"/>
              <a:t>svému</a:t>
            </a:r>
            <a:r>
              <a:rPr sz="2400" b="1" dirty="0"/>
              <a:t> </a:t>
            </a:r>
            <a:r>
              <a:rPr sz="2400" b="1" dirty="0" err="1"/>
              <a:t>okolí</a:t>
            </a:r>
            <a:r>
              <a:rPr sz="2400" b="1" dirty="0"/>
              <a:t>.</a:t>
            </a:r>
          </a:p>
          <a:p>
            <a:pPr>
              <a:spcAft>
                <a:spcPts val="800"/>
              </a:spcAft>
              <a:defRPr sz="2200"/>
            </a:pPr>
            <a:endParaRPr lang="cs-CZ" dirty="0"/>
          </a:p>
          <a:p>
            <a:pPr>
              <a:spcAft>
                <a:spcPts val="800"/>
              </a:spcAft>
              <a:defRPr sz="2200"/>
            </a:pPr>
            <a:endParaRPr dirty="0"/>
          </a:p>
          <a:p>
            <a:pPr>
              <a:spcAft>
                <a:spcPts val="800"/>
              </a:spcAft>
              <a:defRPr sz="2200"/>
            </a:pPr>
            <a:r>
              <a:rPr lang="cs-CZ" sz="5400" b="1" dirty="0"/>
              <a:t>           </a:t>
            </a:r>
            <a:r>
              <a:rPr sz="5400" b="1" dirty="0"/>
              <a:t>🚒 </a:t>
            </a:r>
            <a:r>
              <a:rPr sz="5400" b="1" i="1" dirty="0" err="1">
                <a:latin typeface="Amasis MT Pro Black" panose="020F0502020204030204" pitchFamily="18" charset="-18"/>
              </a:rPr>
              <a:t>Děkuji</a:t>
            </a:r>
            <a:r>
              <a:rPr sz="5400" b="1" i="1" dirty="0">
                <a:latin typeface="Amasis MT Pro Black" panose="020F0502020204030204" pitchFamily="18" charset="-18"/>
              </a:rPr>
              <a:t> za </a:t>
            </a:r>
            <a:r>
              <a:rPr sz="5400" b="1" i="1" dirty="0" err="1">
                <a:latin typeface="Amasis MT Pro Black" panose="020F0502020204030204" pitchFamily="18" charset="-18"/>
              </a:rPr>
              <a:t>pozornost</a:t>
            </a:r>
            <a:r>
              <a:rPr sz="5400" b="1" i="1" dirty="0">
                <a:latin typeface="Amasis MT Pro Black" panose="020F0502020204030204" pitchFamily="18" charset="-18"/>
              </a:rPr>
              <a:t>.</a:t>
            </a:r>
            <a:r>
              <a:rPr lang="cs-CZ" sz="5400" b="1" i="1" dirty="0">
                <a:latin typeface="Amasis MT Pro Black" panose="020F0502020204030204" pitchFamily="18" charset="-18"/>
              </a:rPr>
              <a:t> </a:t>
            </a:r>
          </a:p>
          <a:p>
            <a:pPr>
              <a:spcAft>
                <a:spcPts val="800"/>
              </a:spcAft>
              <a:defRPr sz="2200"/>
            </a:pPr>
            <a:r>
              <a:rPr lang="cs-CZ"/>
              <a:t>       Gúth </a:t>
            </a:r>
            <a:r>
              <a:rPr lang="cs-CZ" dirty="0"/>
              <a:t>Eduard</a:t>
            </a:r>
          </a:p>
          <a:p>
            <a:pPr>
              <a:spcAft>
                <a:spcPts val="800"/>
              </a:spcAft>
              <a:defRPr sz="2200"/>
            </a:pPr>
            <a:r>
              <a:rPr lang="cs-CZ" dirty="0"/>
              <a:t>Vedoucí OORP OSH FM</a:t>
            </a:r>
          </a:p>
          <a:p>
            <a:pPr>
              <a:spcAft>
                <a:spcPts val="800"/>
              </a:spcAft>
              <a:defRPr sz="2200"/>
            </a:pPr>
            <a:r>
              <a:rPr lang="cs-CZ" dirty="0"/>
              <a:t>                                                                                           </a:t>
            </a:r>
          </a:p>
          <a:p>
            <a:pPr>
              <a:spcAft>
                <a:spcPts val="800"/>
              </a:spcAft>
              <a:defRPr sz="2200"/>
            </a:pPr>
            <a:r>
              <a:rPr lang="cs-CZ" dirty="0"/>
              <a:t>                                                                                     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8447465" y="6446520"/>
            <a:ext cx="321113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19/19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1. CO JE BIOLOGICKÝ ODPAD?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89238" y="1051560"/>
            <a:ext cx="9086481" cy="5211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/>
            </a:pPr>
            <a:r>
              <a:rPr sz="2800" b="1" dirty="0"/>
              <a:t>• </a:t>
            </a:r>
            <a:r>
              <a:rPr sz="2800" b="1" dirty="0" err="1"/>
              <a:t>posečená</a:t>
            </a:r>
            <a:r>
              <a:rPr sz="2800" b="1" dirty="0"/>
              <a:t> </a:t>
            </a:r>
            <a:r>
              <a:rPr sz="2800" b="1" dirty="0" err="1"/>
              <a:t>tráva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1400" b="1" dirty="0"/>
          </a:p>
          <a:p>
            <a:pPr>
              <a:spcAft>
                <a:spcPts val="800"/>
              </a:spcAft>
              <a:defRPr sz="2200"/>
            </a:pPr>
            <a:r>
              <a:rPr sz="2800" b="1" dirty="0"/>
              <a:t>• </a:t>
            </a:r>
            <a:r>
              <a:rPr sz="2800" b="1" dirty="0" err="1"/>
              <a:t>shrabané</a:t>
            </a:r>
            <a:r>
              <a:rPr sz="2800" b="1" dirty="0"/>
              <a:t> </a:t>
            </a:r>
            <a:r>
              <a:rPr sz="2800" b="1" dirty="0" err="1"/>
              <a:t>listí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1400" b="1" dirty="0"/>
          </a:p>
          <a:p>
            <a:pPr>
              <a:spcAft>
                <a:spcPts val="800"/>
              </a:spcAft>
              <a:defRPr sz="2200"/>
            </a:pPr>
            <a:r>
              <a:rPr sz="2800" b="1" dirty="0"/>
              <a:t>• </a:t>
            </a:r>
            <a:r>
              <a:rPr sz="2800" b="1" dirty="0" err="1"/>
              <a:t>plevel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1400" b="1" dirty="0"/>
          </a:p>
          <a:p>
            <a:pPr>
              <a:spcAft>
                <a:spcPts val="800"/>
              </a:spcAft>
              <a:defRPr sz="2200"/>
            </a:pPr>
            <a:r>
              <a:rPr sz="2800" b="1" dirty="0"/>
              <a:t>• </a:t>
            </a:r>
            <a:r>
              <a:rPr sz="2800" b="1" dirty="0" err="1"/>
              <a:t>čerstvé</a:t>
            </a:r>
            <a:r>
              <a:rPr sz="2800" b="1" dirty="0"/>
              <a:t> </a:t>
            </a:r>
            <a:r>
              <a:rPr sz="2800" b="1" dirty="0" err="1"/>
              <a:t>větve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1400" b="1" dirty="0"/>
          </a:p>
          <a:p>
            <a:pPr>
              <a:spcAft>
                <a:spcPts val="800"/>
              </a:spcAft>
              <a:defRPr sz="2200"/>
            </a:pPr>
            <a:r>
              <a:rPr sz="2800" b="1" dirty="0"/>
              <a:t>• </a:t>
            </a:r>
            <a:r>
              <a:rPr sz="2800" b="1" dirty="0" err="1"/>
              <a:t>další</a:t>
            </a:r>
            <a:r>
              <a:rPr sz="2800" b="1" dirty="0"/>
              <a:t> </a:t>
            </a:r>
            <a:r>
              <a:rPr sz="2800" b="1" dirty="0" err="1"/>
              <a:t>rostlinný</a:t>
            </a:r>
            <a:r>
              <a:rPr sz="2800" b="1" dirty="0"/>
              <a:t> </a:t>
            </a:r>
            <a:r>
              <a:rPr sz="2800" b="1" dirty="0" err="1"/>
              <a:t>materiál</a:t>
            </a:r>
            <a:r>
              <a:rPr sz="2800" b="1" dirty="0"/>
              <a:t> ze </a:t>
            </a:r>
            <a:r>
              <a:rPr sz="2800" b="1" dirty="0" err="1"/>
              <a:t>zahrady</a:t>
            </a:r>
            <a:endParaRPr sz="2800" b="1" dirty="0"/>
          </a:p>
          <a:p>
            <a:pPr>
              <a:spcAft>
                <a:spcPts val="800"/>
              </a:spcAft>
              <a:defRPr sz="2200"/>
            </a:pPr>
            <a:endParaRPr sz="1400" b="1" dirty="0"/>
          </a:p>
          <a:p>
            <a:pPr>
              <a:spcAft>
                <a:spcPts val="800"/>
              </a:spcAft>
              <a:defRPr sz="2200" b="1"/>
            </a:pPr>
            <a:r>
              <a:rPr sz="2800" b="1" dirty="0"/>
              <a:t>➡️ </a:t>
            </a:r>
            <a:r>
              <a:rPr sz="2800" b="1" dirty="0" err="1"/>
              <a:t>Pokud</a:t>
            </a:r>
            <a:r>
              <a:rPr sz="2800" b="1" dirty="0"/>
              <a:t> </a:t>
            </a:r>
            <a:r>
              <a:rPr sz="2800" b="1" dirty="0" err="1"/>
              <a:t>jej</a:t>
            </a:r>
            <a:r>
              <a:rPr sz="2800" b="1" dirty="0"/>
              <a:t> </a:t>
            </a:r>
            <a:r>
              <a:rPr sz="2800" b="1" dirty="0" err="1"/>
              <a:t>likvidujeme</a:t>
            </a:r>
            <a:r>
              <a:rPr sz="2800" b="1" dirty="0"/>
              <a:t>, </a:t>
            </a:r>
            <a:r>
              <a:rPr sz="2800" b="1" dirty="0" err="1"/>
              <a:t>nakládáme</a:t>
            </a:r>
            <a:r>
              <a:rPr sz="2800" b="1" dirty="0"/>
              <a:t> s </a:t>
            </a:r>
            <a:r>
              <a:rPr sz="2800" b="1" dirty="0" err="1"/>
              <a:t>ním</a:t>
            </a:r>
            <a:r>
              <a:rPr sz="2800" b="1" dirty="0"/>
              <a:t> </a:t>
            </a:r>
            <a:r>
              <a:rPr sz="2800" b="1" dirty="0" err="1"/>
              <a:t>jako</a:t>
            </a:r>
            <a:r>
              <a:rPr sz="2800" b="1" dirty="0"/>
              <a:t> s </a:t>
            </a:r>
            <a:r>
              <a:rPr lang="cs-CZ" sz="2800" b="1" dirty="0"/>
              <a:t>            </a:t>
            </a:r>
            <a:r>
              <a:rPr sz="2800" b="1" dirty="0" err="1"/>
              <a:t>bioodpadem</a:t>
            </a:r>
            <a:r>
              <a:rPr sz="2800" b="1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5173" y="6446520"/>
            <a:ext cx="315342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2/19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2. ZMĚNA OD 1. 3. 2025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63887" y="1405767"/>
            <a:ext cx="12191695" cy="4257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/>
            </a:pPr>
            <a:r>
              <a:rPr sz="2800" b="1" dirty="0"/>
              <a:t>• </a:t>
            </a:r>
            <a:r>
              <a:rPr sz="2800" b="1" dirty="0" err="1"/>
              <a:t>biologický</a:t>
            </a:r>
            <a:r>
              <a:rPr sz="2800" b="1" dirty="0"/>
              <a:t> </a:t>
            </a:r>
            <a:r>
              <a:rPr sz="2800" b="1" dirty="0" err="1"/>
              <a:t>odpad</a:t>
            </a:r>
            <a:r>
              <a:rPr sz="2800" b="1" dirty="0"/>
              <a:t> se </a:t>
            </a:r>
            <a:r>
              <a:rPr sz="2800" b="1" dirty="0" err="1"/>
              <a:t>nesmí</a:t>
            </a:r>
            <a:r>
              <a:rPr sz="2800" b="1" dirty="0"/>
              <a:t> </a:t>
            </a:r>
            <a:r>
              <a:rPr sz="2800" b="1" dirty="0" err="1"/>
              <a:t>spalovat</a:t>
            </a:r>
            <a:r>
              <a:rPr sz="2800" b="1" dirty="0"/>
              <a:t> za </a:t>
            </a:r>
            <a:r>
              <a:rPr sz="2800" b="1" dirty="0" err="1"/>
              <a:t>účelem</a:t>
            </a:r>
            <a:r>
              <a:rPr sz="2800" b="1" dirty="0"/>
              <a:t> </a:t>
            </a:r>
            <a:r>
              <a:rPr sz="2800" b="1" dirty="0" err="1"/>
              <a:t>likvidace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2800" b="1" dirty="0"/>
          </a:p>
          <a:p>
            <a:pPr>
              <a:spcAft>
                <a:spcPts val="800"/>
              </a:spcAft>
              <a:defRPr sz="2200"/>
            </a:pPr>
            <a:r>
              <a:rPr sz="2800" b="1" dirty="0"/>
              <a:t>• </a:t>
            </a:r>
            <a:r>
              <a:rPr sz="2800" b="1" dirty="0" err="1"/>
              <a:t>dřívější</a:t>
            </a:r>
            <a:r>
              <a:rPr sz="2800" b="1" dirty="0"/>
              <a:t> </a:t>
            </a:r>
            <a:r>
              <a:rPr sz="2800" b="1" dirty="0" err="1"/>
              <a:t>obecní</a:t>
            </a:r>
            <a:r>
              <a:rPr sz="2800" b="1" dirty="0"/>
              <a:t> </a:t>
            </a:r>
            <a:r>
              <a:rPr sz="2800" b="1" dirty="0" err="1"/>
              <a:t>regulace</a:t>
            </a:r>
            <a:r>
              <a:rPr sz="2800" b="1" dirty="0"/>
              <a:t> </a:t>
            </a:r>
            <a:r>
              <a:rPr sz="2800" b="1" dirty="0" err="1"/>
              <a:t>spalování</a:t>
            </a:r>
            <a:r>
              <a:rPr sz="2800" b="1" dirty="0"/>
              <a:t> </a:t>
            </a:r>
            <a:r>
              <a:rPr sz="2800" b="1" dirty="0" err="1"/>
              <a:t>již</a:t>
            </a:r>
            <a:r>
              <a:rPr sz="2800" b="1" dirty="0"/>
              <a:t> </a:t>
            </a:r>
            <a:r>
              <a:rPr sz="2800" b="1" dirty="0" err="1"/>
              <a:t>tento</a:t>
            </a:r>
            <a:r>
              <a:rPr sz="2800" b="1" dirty="0"/>
              <a:t> </a:t>
            </a:r>
            <a:r>
              <a:rPr sz="2800" b="1" dirty="0" err="1"/>
              <a:t>postup</a:t>
            </a:r>
            <a:r>
              <a:rPr sz="2800" b="1" dirty="0"/>
              <a:t> </a:t>
            </a:r>
            <a:r>
              <a:rPr sz="2800" b="1" dirty="0" err="1"/>
              <a:t>neumožňuje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2800" b="1" dirty="0"/>
          </a:p>
          <a:p>
            <a:pPr>
              <a:spcAft>
                <a:spcPts val="800"/>
              </a:spcAft>
              <a:defRPr sz="2200"/>
            </a:pPr>
            <a:r>
              <a:rPr sz="2800" b="1" dirty="0"/>
              <a:t>• </a:t>
            </a:r>
            <a:r>
              <a:rPr sz="2800" b="1" dirty="0" err="1"/>
              <a:t>pravidla</a:t>
            </a:r>
            <a:r>
              <a:rPr sz="2800" b="1" dirty="0"/>
              <a:t> </a:t>
            </a:r>
            <a:r>
              <a:rPr sz="2800" b="1" dirty="0" err="1"/>
              <a:t>byla</a:t>
            </a:r>
            <a:r>
              <a:rPr sz="2800" b="1" dirty="0"/>
              <a:t> </a:t>
            </a:r>
            <a:r>
              <a:rPr sz="2800" b="1" dirty="0" err="1"/>
              <a:t>sjednocena</a:t>
            </a:r>
            <a:r>
              <a:rPr sz="2800" b="1" dirty="0"/>
              <a:t> s </a:t>
            </a:r>
            <a:r>
              <a:rPr sz="2800" b="1" dirty="0" err="1"/>
              <a:t>odpadovou</a:t>
            </a:r>
            <a:r>
              <a:rPr sz="2800" b="1" dirty="0"/>
              <a:t> </a:t>
            </a:r>
            <a:r>
              <a:rPr sz="2800" b="1" dirty="0" err="1"/>
              <a:t>legislativou</a:t>
            </a:r>
            <a:endParaRPr sz="2800" b="1" dirty="0"/>
          </a:p>
          <a:p>
            <a:pPr>
              <a:spcAft>
                <a:spcPts val="800"/>
              </a:spcAft>
              <a:defRPr sz="2200"/>
            </a:pPr>
            <a:endParaRPr sz="2800" b="1" dirty="0"/>
          </a:p>
          <a:p>
            <a:pPr>
              <a:spcAft>
                <a:spcPts val="800"/>
              </a:spcAft>
              <a:defRPr sz="2200"/>
            </a:pPr>
            <a:r>
              <a:rPr lang="cs-CZ" sz="2800" b="1" dirty="0"/>
              <a:t>                                         </a:t>
            </a:r>
            <a:r>
              <a:rPr sz="2800" b="1" u="sng" dirty="0"/>
              <a:t>HLAVNÍ PRAVIDLO:</a:t>
            </a:r>
          </a:p>
          <a:p>
            <a:pPr>
              <a:spcAft>
                <a:spcPts val="800"/>
              </a:spcAft>
              <a:defRPr sz="2200" b="1"/>
            </a:pPr>
            <a:r>
              <a:rPr lang="cs-CZ" sz="2800" b="1" dirty="0"/>
              <a:t>                                       </a:t>
            </a:r>
            <a:r>
              <a:rPr sz="2800" b="1" dirty="0">
                <a:solidFill>
                  <a:srgbClr val="FF0000"/>
                </a:solidFill>
              </a:rPr>
              <a:t>BIOODPAD NEPÁLIT!</a:t>
            </a:r>
            <a:r>
              <a:rPr lang="cs-CZ" sz="2800" b="1" dirty="0">
                <a:solidFill>
                  <a:srgbClr val="FF0000"/>
                </a:solidFill>
              </a:rPr>
              <a:t>!!</a:t>
            </a:r>
            <a:endParaRPr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05173" y="6446520"/>
            <a:ext cx="315342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3/19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3159839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rPr dirty="0">
                <a:solidFill>
                  <a:schemeClr val="bg1"/>
                </a:solidFill>
              </a:rPr>
              <a:t>3. CO JE ZAKÁZÁNO?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48697" y="2241263"/>
            <a:ext cx="10255045" cy="3898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/>
            </a:pPr>
            <a:r>
              <a:rPr sz="2800" b="1" dirty="0"/>
              <a:t>❌ </a:t>
            </a:r>
            <a:r>
              <a:rPr sz="2800" b="1" dirty="0" err="1"/>
              <a:t>posečená</a:t>
            </a:r>
            <a:r>
              <a:rPr sz="2800" b="1" dirty="0"/>
              <a:t> </a:t>
            </a:r>
            <a:r>
              <a:rPr sz="2800" b="1" dirty="0" err="1"/>
              <a:t>tráva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1400" b="1" dirty="0"/>
          </a:p>
          <a:p>
            <a:pPr>
              <a:spcAft>
                <a:spcPts val="800"/>
              </a:spcAft>
              <a:defRPr sz="2200"/>
            </a:pPr>
            <a:r>
              <a:rPr sz="2800" b="1" dirty="0"/>
              <a:t>❌ </a:t>
            </a:r>
            <a:r>
              <a:rPr sz="2800" b="1" dirty="0" err="1"/>
              <a:t>shrabané</a:t>
            </a:r>
            <a:r>
              <a:rPr sz="2800" b="1" dirty="0"/>
              <a:t> </a:t>
            </a:r>
            <a:r>
              <a:rPr sz="2800" b="1" dirty="0" err="1"/>
              <a:t>listí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1400" b="1" dirty="0"/>
          </a:p>
          <a:p>
            <a:pPr>
              <a:spcAft>
                <a:spcPts val="800"/>
              </a:spcAft>
              <a:defRPr sz="2200"/>
            </a:pPr>
            <a:r>
              <a:rPr sz="2800" b="1" dirty="0"/>
              <a:t>❌ </a:t>
            </a:r>
            <a:r>
              <a:rPr sz="2800" b="1" dirty="0" err="1"/>
              <a:t>plevel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1200" b="1" dirty="0"/>
          </a:p>
          <a:p>
            <a:pPr>
              <a:spcAft>
                <a:spcPts val="800"/>
              </a:spcAft>
              <a:defRPr sz="2200"/>
            </a:pPr>
            <a:r>
              <a:rPr sz="2800" b="1" dirty="0"/>
              <a:t>❌ </a:t>
            </a:r>
            <a:r>
              <a:rPr sz="2800" b="1" dirty="0" err="1"/>
              <a:t>čerstvé</a:t>
            </a:r>
            <a:r>
              <a:rPr sz="2800" b="1" dirty="0"/>
              <a:t> </a:t>
            </a:r>
            <a:r>
              <a:rPr sz="2800" b="1" dirty="0" err="1"/>
              <a:t>nebo</a:t>
            </a:r>
            <a:r>
              <a:rPr sz="2800" b="1" dirty="0"/>
              <a:t> </a:t>
            </a:r>
            <a:r>
              <a:rPr sz="2800" b="1" dirty="0" err="1"/>
              <a:t>vlhké</a:t>
            </a:r>
            <a:r>
              <a:rPr sz="2800" b="1" dirty="0"/>
              <a:t> </a:t>
            </a:r>
            <a:r>
              <a:rPr sz="2800" b="1" dirty="0" err="1"/>
              <a:t>větve</a:t>
            </a: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1400" b="1" dirty="0"/>
          </a:p>
          <a:p>
            <a:pPr>
              <a:spcAft>
                <a:spcPts val="800"/>
              </a:spcAft>
              <a:defRPr sz="2200"/>
            </a:pPr>
            <a:r>
              <a:rPr sz="2800" b="1" dirty="0"/>
              <a:t>❌ </a:t>
            </a:r>
            <a:r>
              <a:rPr sz="2800" b="1" dirty="0" err="1"/>
              <a:t>rostlinné</a:t>
            </a:r>
            <a:r>
              <a:rPr sz="2800" b="1" dirty="0"/>
              <a:t> </a:t>
            </a:r>
            <a:r>
              <a:rPr sz="2800" b="1" dirty="0" err="1"/>
              <a:t>zbytky</a:t>
            </a:r>
            <a:r>
              <a:rPr sz="2800" b="1" dirty="0"/>
              <a:t> </a:t>
            </a:r>
            <a:r>
              <a:rPr sz="2800" b="1" dirty="0" err="1"/>
              <a:t>spalované</a:t>
            </a:r>
            <a:r>
              <a:rPr sz="2800" b="1" dirty="0"/>
              <a:t> </a:t>
            </a:r>
            <a:r>
              <a:rPr sz="2800" b="1" dirty="0" err="1"/>
              <a:t>pouze</a:t>
            </a:r>
            <a:r>
              <a:rPr sz="2800" b="1" dirty="0"/>
              <a:t> proto, </a:t>
            </a:r>
            <a:r>
              <a:rPr sz="2800" b="1" dirty="0" err="1"/>
              <a:t>abychom</a:t>
            </a:r>
            <a:r>
              <a:rPr sz="2800" b="1" dirty="0"/>
              <a:t> se </a:t>
            </a:r>
            <a:r>
              <a:rPr sz="2800" b="1" dirty="0" err="1"/>
              <a:t>jich</a:t>
            </a:r>
            <a:r>
              <a:rPr sz="2800" b="1" dirty="0"/>
              <a:t> </a:t>
            </a:r>
            <a:r>
              <a:rPr sz="2800" b="1" dirty="0" err="1"/>
              <a:t>zbavili</a:t>
            </a:r>
            <a:endParaRPr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505173" y="6446520"/>
            <a:ext cx="315342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4/19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4. CO S BIOODPADEM?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111635"/>
            <a:ext cx="10789920" cy="4914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  <a:defRPr sz="2200"/>
            </a:pPr>
            <a:r>
              <a:rPr sz="4000" dirty="0"/>
              <a:t>🌿 </a:t>
            </a:r>
            <a:r>
              <a:rPr sz="4000" dirty="0" err="1"/>
              <a:t>domácí</a:t>
            </a:r>
            <a:r>
              <a:rPr sz="4000" dirty="0"/>
              <a:t> </a:t>
            </a:r>
            <a:r>
              <a:rPr sz="4000" dirty="0" err="1"/>
              <a:t>kompostování</a:t>
            </a:r>
            <a:endParaRPr sz="4000" dirty="0"/>
          </a:p>
          <a:p>
            <a:pPr algn="ctr">
              <a:spcAft>
                <a:spcPts val="800"/>
              </a:spcAft>
              <a:defRPr sz="2200"/>
            </a:pPr>
            <a:r>
              <a:rPr lang="cs-CZ" sz="4000" dirty="0"/>
              <a:t>             </a:t>
            </a:r>
            <a:r>
              <a:rPr sz="4000" dirty="0"/>
              <a:t>🟤 </a:t>
            </a:r>
            <a:r>
              <a:rPr sz="4000" dirty="0" err="1"/>
              <a:t>hnědá</a:t>
            </a:r>
            <a:r>
              <a:rPr sz="4000" dirty="0"/>
              <a:t> </a:t>
            </a:r>
            <a:r>
              <a:rPr sz="4000" dirty="0" err="1"/>
              <a:t>nádoba</a:t>
            </a:r>
            <a:r>
              <a:rPr sz="4000" dirty="0"/>
              <a:t> / </a:t>
            </a:r>
            <a:r>
              <a:rPr sz="4000" dirty="0" err="1"/>
              <a:t>obecní</a:t>
            </a:r>
            <a:r>
              <a:rPr sz="4000" dirty="0"/>
              <a:t> </a:t>
            </a:r>
            <a:r>
              <a:rPr sz="4000" dirty="0" err="1"/>
              <a:t>systé</a:t>
            </a:r>
            <a:r>
              <a:rPr lang="cs-CZ" sz="4000" dirty="0"/>
              <a:t>m</a:t>
            </a:r>
          </a:p>
          <a:p>
            <a:pPr algn="ctr">
              <a:spcAft>
                <a:spcPts val="800"/>
              </a:spcAft>
              <a:defRPr sz="2200"/>
            </a:pPr>
            <a:r>
              <a:rPr sz="4000" dirty="0"/>
              <a:t>♻️ </a:t>
            </a:r>
            <a:r>
              <a:rPr sz="4000" dirty="0" err="1"/>
              <a:t>sběrný</a:t>
            </a:r>
            <a:r>
              <a:rPr sz="4000" dirty="0"/>
              <a:t> </a:t>
            </a:r>
            <a:r>
              <a:rPr sz="4000" dirty="0" err="1"/>
              <a:t>dvůr</a:t>
            </a:r>
            <a:endParaRPr lang="cs-CZ" sz="4000" dirty="0"/>
          </a:p>
          <a:p>
            <a:pPr algn="ctr">
              <a:spcAft>
                <a:spcPts val="800"/>
              </a:spcAft>
              <a:defRPr sz="2200"/>
            </a:pPr>
            <a:r>
              <a:rPr sz="4000" dirty="0"/>
              <a:t>🌱 </a:t>
            </a:r>
            <a:r>
              <a:rPr sz="4000" dirty="0" err="1"/>
              <a:t>kompostárna</a:t>
            </a:r>
            <a:endParaRPr sz="4000" dirty="0"/>
          </a:p>
          <a:p>
            <a:pPr algn="ctr">
              <a:spcAft>
                <a:spcPts val="800"/>
              </a:spcAft>
              <a:defRPr sz="2200"/>
            </a:pPr>
            <a:endParaRPr sz="4000" dirty="0"/>
          </a:p>
          <a:p>
            <a:pPr algn="ctr">
              <a:spcAft>
                <a:spcPts val="800"/>
              </a:spcAft>
              <a:defRPr sz="2200"/>
            </a:pPr>
            <a:r>
              <a:rPr sz="4000" dirty="0" err="1"/>
              <a:t>Cílem</a:t>
            </a:r>
            <a:r>
              <a:rPr sz="4000" dirty="0"/>
              <a:t> je </a:t>
            </a:r>
            <a:r>
              <a:rPr sz="4000" dirty="0" err="1"/>
              <a:t>bioodpad</a:t>
            </a:r>
            <a:r>
              <a:rPr sz="4000" dirty="0"/>
              <a:t> </a:t>
            </a:r>
            <a:r>
              <a:rPr sz="4000" dirty="0" err="1"/>
              <a:t>využít</a:t>
            </a:r>
            <a:r>
              <a:rPr sz="4000" dirty="0"/>
              <a:t> </a:t>
            </a:r>
            <a:r>
              <a:rPr sz="4000" dirty="0" err="1"/>
              <a:t>nebo</a:t>
            </a:r>
            <a:r>
              <a:rPr sz="4000" dirty="0"/>
              <a:t> </a:t>
            </a:r>
            <a:r>
              <a:rPr sz="4000" dirty="0" err="1"/>
              <a:t>předat</a:t>
            </a:r>
            <a:r>
              <a:rPr sz="4000" dirty="0"/>
              <a:t> k </a:t>
            </a:r>
            <a:r>
              <a:rPr sz="4000" dirty="0" err="1"/>
              <a:t>řádnému</a:t>
            </a:r>
            <a:r>
              <a:rPr sz="4000" dirty="0"/>
              <a:t> </a:t>
            </a:r>
            <a:r>
              <a:rPr sz="4000" dirty="0" err="1"/>
              <a:t>zpracování</a:t>
            </a:r>
            <a:r>
              <a:rPr sz="40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5173" y="6446520"/>
            <a:ext cx="315342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5/19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5. REKREAČNÍ OHEŇ JE NADÁLE MOŽNÝ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  <a:defRPr sz="2200"/>
            </a:pPr>
            <a:r>
              <a:rPr sz="2800" b="1" dirty="0"/>
              <a:t>🔥 </a:t>
            </a:r>
            <a:r>
              <a:rPr sz="2800" b="1" dirty="0" err="1"/>
              <a:t>táborák</a:t>
            </a:r>
            <a:endParaRPr sz="2800" b="1" dirty="0"/>
          </a:p>
          <a:p>
            <a:pPr algn="ctr">
              <a:spcAft>
                <a:spcPts val="800"/>
              </a:spcAft>
              <a:defRPr sz="2200"/>
            </a:pPr>
            <a:r>
              <a:rPr sz="2800" b="1" dirty="0"/>
              <a:t>🔥 </a:t>
            </a:r>
            <a:r>
              <a:rPr sz="2800" b="1" dirty="0" err="1"/>
              <a:t>opékání</a:t>
            </a:r>
            <a:r>
              <a:rPr sz="2800" b="1" dirty="0"/>
              <a:t> </a:t>
            </a:r>
            <a:r>
              <a:rPr sz="2800" b="1" dirty="0" err="1"/>
              <a:t>špekáčků</a:t>
            </a:r>
            <a:endParaRPr sz="2800" b="1" dirty="0"/>
          </a:p>
          <a:p>
            <a:pPr algn="ctr">
              <a:spcAft>
                <a:spcPts val="800"/>
              </a:spcAft>
              <a:defRPr sz="2200"/>
            </a:pPr>
            <a:r>
              <a:rPr sz="2800" b="1" dirty="0"/>
              <a:t>🔥 </a:t>
            </a:r>
            <a:r>
              <a:rPr sz="2800" b="1" dirty="0" err="1"/>
              <a:t>posezení</a:t>
            </a:r>
            <a:r>
              <a:rPr sz="2800" b="1" dirty="0"/>
              <a:t> u </a:t>
            </a:r>
            <a:r>
              <a:rPr sz="2800" b="1" dirty="0" err="1"/>
              <a:t>ohně</a:t>
            </a:r>
            <a:endParaRPr sz="2800" b="1" dirty="0"/>
          </a:p>
          <a:p>
            <a:pPr algn="ctr">
              <a:spcAft>
                <a:spcPts val="800"/>
              </a:spcAft>
              <a:defRPr sz="2200"/>
            </a:pPr>
            <a:r>
              <a:rPr sz="2800" b="1" dirty="0"/>
              <a:t>🔥 </a:t>
            </a:r>
            <a:r>
              <a:rPr sz="2800" b="1" dirty="0" err="1"/>
              <a:t>tradiční</a:t>
            </a:r>
            <a:r>
              <a:rPr sz="2800" b="1" dirty="0"/>
              <a:t> </a:t>
            </a:r>
            <a:r>
              <a:rPr sz="2800" b="1" dirty="0" err="1"/>
              <a:t>společenské</a:t>
            </a:r>
            <a:r>
              <a:rPr sz="2800" b="1" dirty="0"/>
              <a:t> </a:t>
            </a:r>
            <a:r>
              <a:rPr sz="2800" b="1" dirty="0" err="1"/>
              <a:t>akce</a:t>
            </a:r>
            <a:endParaRPr sz="2800" b="1" dirty="0"/>
          </a:p>
          <a:p>
            <a:pPr algn="ctr">
              <a:spcAft>
                <a:spcPts val="800"/>
              </a:spcAft>
              <a:defRPr sz="2200"/>
            </a:pPr>
            <a:endParaRPr sz="2800" b="1" dirty="0"/>
          </a:p>
          <a:p>
            <a:pPr algn="ctr">
              <a:spcAft>
                <a:spcPts val="800"/>
              </a:spcAft>
              <a:defRPr sz="2200"/>
            </a:pPr>
            <a:r>
              <a:rPr sz="2800" b="1" dirty="0" err="1"/>
              <a:t>Podmínka</a:t>
            </a:r>
            <a:r>
              <a:rPr sz="2800" b="1" dirty="0"/>
              <a:t>:</a:t>
            </a:r>
          </a:p>
          <a:p>
            <a:pPr algn="ctr">
              <a:spcAft>
                <a:spcPts val="800"/>
              </a:spcAft>
              <a:defRPr sz="2200"/>
            </a:pPr>
            <a:r>
              <a:rPr sz="2800" b="1" dirty="0" err="1"/>
              <a:t>Používat</a:t>
            </a:r>
            <a:r>
              <a:rPr sz="2800" b="1" dirty="0"/>
              <a:t> </a:t>
            </a:r>
            <a:r>
              <a:rPr sz="2800" b="1" dirty="0" err="1"/>
              <a:t>suché</a:t>
            </a:r>
            <a:r>
              <a:rPr sz="2800" b="1" dirty="0"/>
              <a:t> a </a:t>
            </a:r>
            <a:r>
              <a:rPr sz="2800" b="1" dirty="0" err="1"/>
              <a:t>neznečištěné</a:t>
            </a:r>
            <a:r>
              <a:rPr sz="2800" b="1" dirty="0"/>
              <a:t> </a:t>
            </a:r>
            <a:r>
              <a:rPr sz="2800" b="1" dirty="0" err="1"/>
              <a:t>dřevo</a:t>
            </a:r>
            <a:r>
              <a:rPr sz="2800" b="1" dirty="0"/>
              <a:t> a </a:t>
            </a:r>
            <a:r>
              <a:rPr sz="2800" b="1" dirty="0" err="1"/>
              <a:t>dodržovat</a:t>
            </a:r>
            <a:r>
              <a:rPr sz="2800" b="1" dirty="0"/>
              <a:t> </a:t>
            </a:r>
            <a:r>
              <a:rPr sz="2800" b="1" dirty="0" err="1"/>
              <a:t>požární</a:t>
            </a:r>
            <a:r>
              <a:rPr sz="2800" b="1" dirty="0"/>
              <a:t> </a:t>
            </a:r>
            <a:r>
              <a:rPr sz="2800" b="1" dirty="0" err="1"/>
              <a:t>bezpečnost</a:t>
            </a:r>
            <a:r>
              <a:rPr sz="2800" b="1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5173" y="6446520"/>
            <a:ext cx="315342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6/19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6. PÁLENÍ ODPADU × REKREAČNÍ OHEŇ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965" y="1016744"/>
            <a:ext cx="10789920" cy="5283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  <a:defRPr sz="2200"/>
            </a:pPr>
            <a:r>
              <a:rPr sz="3200" b="1" u="sng" dirty="0"/>
              <a:t>PÁLENÍ ODPADU</a:t>
            </a:r>
          </a:p>
          <a:p>
            <a:pPr algn="ctr">
              <a:spcAft>
                <a:spcPts val="800"/>
              </a:spcAft>
              <a:defRPr sz="2200" b="1"/>
            </a:pPr>
            <a:r>
              <a:rPr sz="2800" b="1" dirty="0"/>
              <a:t>➡️ </a:t>
            </a:r>
            <a:r>
              <a:rPr sz="2800" b="1" dirty="0" err="1"/>
              <a:t>cílem</a:t>
            </a:r>
            <a:r>
              <a:rPr sz="2800" b="1" dirty="0"/>
              <a:t> je </a:t>
            </a:r>
            <a:r>
              <a:rPr sz="2800" b="1" dirty="0" err="1"/>
              <a:t>zbavit</a:t>
            </a:r>
            <a:r>
              <a:rPr sz="2800" b="1" dirty="0"/>
              <a:t> se </a:t>
            </a:r>
            <a:r>
              <a:rPr sz="2800" b="1" dirty="0" err="1"/>
              <a:t>odpadu</a:t>
            </a:r>
            <a:endParaRPr sz="2800" b="1" dirty="0"/>
          </a:p>
          <a:p>
            <a:pPr algn="ctr">
              <a:spcAft>
                <a:spcPts val="800"/>
              </a:spcAft>
              <a:defRPr sz="2200" b="1"/>
            </a:pPr>
            <a:r>
              <a:rPr sz="2800" b="1" dirty="0"/>
              <a:t>➡️ </a:t>
            </a:r>
            <a:r>
              <a:rPr sz="2800" b="1" dirty="0" err="1"/>
              <a:t>tráva</a:t>
            </a:r>
            <a:r>
              <a:rPr sz="2800" b="1" dirty="0"/>
              <a:t>, </a:t>
            </a:r>
            <a:r>
              <a:rPr sz="2800" b="1" dirty="0" err="1"/>
              <a:t>listí</a:t>
            </a:r>
            <a:r>
              <a:rPr sz="2800" b="1" dirty="0"/>
              <a:t>, </a:t>
            </a:r>
            <a:r>
              <a:rPr sz="2800" b="1" dirty="0" err="1"/>
              <a:t>plevel</a:t>
            </a:r>
            <a:r>
              <a:rPr sz="2800" b="1" dirty="0"/>
              <a:t>, </a:t>
            </a:r>
            <a:r>
              <a:rPr sz="2800" b="1" dirty="0" err="1"/>
              <a:t>čerstvé</a:t>
            </a:r>
            <a:r>
              <a:rPr sz="2800" b="1" dirty="0"/>
              <a:t> </a:t>
            </a:r>
            <a:r>
              <a:rPr sz="2800" b="1" dirty="0" err="1"/>
              <a:t>větve</a:t>
            </a:r>
            <a:endParaRPr sz="2800" b="1" dirty="0"/>
          </a:p>
          <a:p>
            <a:pPr algn="ctr">
              <a:spcAft>
                <a:spcPts val="800"/>
              </a:spcAft>
              <a:defRPr sz="2200" b="1"/>
            </a:pPr>
            <a:r>
              <a:rPr sz="2800" b="1" dirty="0"/>
              <a:t>➡️ </a:t>
            </a:r>
            <a:r>
              <a:rPr sz="4000" b="1" u="sng" dirty="0">
                <a:solidFill>
                  <a:srgbClr val="FF0000"/>
                </a:solidFill>
              </a:rPr>
              <a:t>ZAKÁZÁNO</a:t>
            </a:r>
            <a:r>
              <a:rPr lang="cs-CZ" sz="4000" b="1" u="sng" dirty="0">
                <a:solidFill>
                  <a:srgbClr val="FF0000"/>
                </a:solidFill>
              </a:rPr>
              <a:t> !!!</a:t>
            </a:r>
            <a:endParaRPr sz="4000" b="1" u="sng" dirty="0">
              <a:solidFill>
                <a:srgbClr val="FF0000"/>
              </a:solidFill>
            </a:endParaRPr>
          </a:p>
          <a:p>
            <a:pPr algn="ctr">
              <a:spcAft>
                <a:spcPts val="800"/>
              </a:spcAft>
              <a:defRPr sz="2200"/>
            </a:pPr>
            <a:endParaRPr sz="2800" b="1" u="sng" dirty="0"/>
          </a:p>
          <a:p>
            <a:pPr algn="ctr">
              <a:spcAft>
                <a:spcPts val="800"/>
              </a:spcAft>
              <a:defRPr sz="2200"/>
            </a:pPr>
            <a:r>
              <a:rPr sz="3200" b="1" u="sng" dirty="0"/>
              <a:t>REKREAČNÍ OHEŇ</a:t>
            </a:r>
          </a:p>
          <a:p>
            <a:pPr algn="ctr">
              <a:spcAft>
                <a:spcPts val="800"/>
              </a:spcAft>
              <a:defRPr sz="2200" b="1"/>
            </a:pPr>
            <a:r>
              <a:rPr sz="2800" b="1" dirty="0"/>
              <a:t>➡️ </a:t>
            </a:r>
            <a:r>
              <a:rPr sz="2800" b="1" dirty="0" err="1"/>
              <a:t>cílem</a:t>
            </a:r>
            <a:r>
              <a:rPr sz="2800" b="1" dirty="0"/>
              <a:t> je </a:t>
            </a:r>
            <a:r>
              <a:rPr sz="2800" b="1" dirty="0" err="1"/>
              <a:t>opékání</a:t>
            </a:r>
            <a:r>
              <a:rPr sz="2800" b="1" dirty="0"/>
              <a:t>, </a:t>
            </a:r>
            <a:r>
              <a:rPr sz="2800" b="1" dirty="0" err="1"/>
              <a:t>posezení</a:t>
            </a:r>
            <a:r>
              <a:rPr sz="2800" b="1" dirty="0"/>
              <a:t> </a:t>
            </a:r>
            <a:r>
              <a:rPr sz="2800" b="1" dirty="0" err="1"/>
              <a:t>apod</a:t>
            </a:r>
            <a:r>
              <a:rPr sz="2800" b="1" dirty="0"/>
              <a:t>.</a:t>
            </a:r>
          </a:p>
          <a:p>
            <a:pPr algn="ctr">
              <a:spcAft>
                <a:spcPts val="800"/>
              </a:spcAft>
              <a:defRPr sz="2200" b="1"/>
            </a:pPr>
            <a:r>
              <a:rPr sz="2800" b="1" dirty="0"/>
              <a:t>➡️ </a:t>
            </a:r>
            <a:r>
              <a:rPr sz="2800" b="1" dirty="0" err="1"/>
              <a:t>suché</a:t>
            </a:r>
            <a:r>
              <a:rPr sz="2800" b="1" dirty="0"/>
              <a:t> a </a:t>
            </a:r>
            <a:r>
              <a:rPr sz="2800" b="1" dirty="0" err="1"/>
              <a:t>neznečištěné</a:t>
            </a:r>
            <a:r>
              <a:rPr sz="2800" b="1" dirty="0"/>
              <a:t> </a:t>
            </a:r>
            <a:r>
              <a:rPr sz="2800" b="1" dirty="0" err="1"/>
              <a:t>dřevo</a:t>
            </a:r>
            <a:endParaRPr sz="2800" b="1" dirty="0"/>
          </a:p>
          <a:p>
            <a:pPr algn="ctr">
              <a:spcAft>
                <a:spcPts val="800"/>
              </a:spcAft>
              <a:defRPr sz="2200" b="1"/>
            </a:pPr>
            <a:r>
              <a:rPr sz="2800" b="1" dirty="0"/>
              <a:t>➡️ </a:t>
            </a:r>
            <a:r>
              <a:rPr sz="4000" b="1" dirty="0">
                <a:solidFill>
                  <a:srgbClr val="002060"/>
                </a:solidFill>
              </a:rPr>
              <a:t>ZA PODMÍNEK BEZPEČNOSTI MOŽNÉ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5173" y="6446520"/>
            <a:ext cx="315342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7/19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7. VYPALOVÁNÍ POROSTŮ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5180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/>
            </a:pPr>
            <a:r>
              <a:rPr lang="cs-CZ" sz="2400" b="1" dirty="0"/>
              <a:t>                                         </a:t>
            </a:r>
            <a:r>
              <a:rPr sz="2400" b="1" u="sng" dirty="0"/>
              <a:t>🚫 </a:t>
            </a:r>
            <a:r>
              <a:rPr sz="2400" b="1" u="sng" dirty="0" err="1"/>
              <a:t>Vypalování</a:t>
            </a:r>
            <a:r>
              <a:rPr sz="2400" b="1" u="sng" dirty="0"/>
              <a:t> </a:t>
            </a:r>
            <a:r>
              <a:rPr sz="2400" b="1" u="sng" dirty="0" err="1"/>
              <a:t>porostů</a:t>
            </a:r>
            <a:r>
              <a:rPr sz="2400" b="1" u="sng" dirty="0"/>
              <a:t> je </a:t>
            </a:r>
            <a:r>
              <a:rPr sz="2400" b="1" u="sng" dirty="0" err="1"/>
              <a:t>zakázáno</a:t>
            </a:r>
            <a:r>
              <a:rPr sz="2400" b="1" u="sng" dirty="0"/>
              <a:t>.</a:t>
            </a:r>
            <a:endParaRPr lang="cs-CZ" sz="2400" b="1" u="sng" dirty="0"/>
          </a:p>
          <a:p>
            <a:pPr>
              <a:spcAft>
                <a:spcPts val="800"/>
              </a:spcAft>
              <a:defRPr sz="2200"/>
            </a:pPr>
            <a:endParaRPr sz="2400" b="1" dirty="0"/>
          </a:p>
          <a:p>
            <a:pPr>
              <a:spcAft>
                <a:spcPts val="800"/>
              </a:spcAft>
              <a:defRPr sz="2200"/>
            </a:pPr>
            <a:endParaRPr sz="2400" b="1" dirty="0"/>
          </a:p>
          <a:p>
            <a:pPr>
              <a:spcAft>
                <a:spcPts val="800"/>
              </a:spcAft>
              <a:defRPr sz="2200"/>
            </a:pPr>
            <a:r>
              <a:rPr lang="cs-CZ" sz="2400" b="1" dirty="0"/>
              <a:t>                                                   </a:t>
            </a:r>
            <a:r>
              <a:rPr sz="2400" b="1" u="sng" dirty="0" err="1"/>
              <a:t>Týká</a:t>
            </a:r>
            <a:r>
              <a:rPr sz="2400" b="1" u="sng" dirty="0"/>
              <a:t> se </a:t>
            </a:r>
            <a:r>
              <a:rPr sz="2400" b="1" u="sng" dirty="0" err="1"/>
              <a:t>například</a:t>
            </a:r>
            <a:r>
              <a:rPr sz="2400" b="1" u="sng" dirty="0"/>
              <a:t>:</a:t>
            </a:r>
          </a:p>
          <a:p>
            <a:pPr>
              <a:spcAft>
                <a:spcPts val="800"/>
              </a:spcAft>
              <a:defRPr sz="2200"/>
            </a:pPr>
            <a:r>
              <a:rPr lang="cs-CZ" sz="2400" b="1" dirty="0"/>
              <a:t>                                                         </a:t>
            </a:r>
            <a:r>
              <a:rPr sz="2400" b="1" dirty="0"/>
              <a:t>• </a:t>
            </a:r>
            <a:r>
              <a:rPr sz="2400" b="1" dirty="0" err="1"/>
              <a:t>trávy</a:t>
            </a:r>
            <a:endParaRPr sz="2400" b="1" dirty="0"/>
          </a:p>
          <a:p>
            <a:pPr>
              <a:spcAft>
                <a:spcPts val="800"/>
              </a:spcAft>
              <a:defRPr sz="2200"/>
            </a:pPr>
            <a:r>
              <a:rPr lang="cs-CZ" sz="2400" b="1" dirty="0"/>
              <a:t>                                                         </a:t>
            </a:r>
            <a:r>
              <a:rPr sz="2400" b="1" dirty="0"/>
              <a:t>• </a:t>
            </a:r>
            <a:r>
              <a:rPr sz="2400" b="1" dirty="0" err="1"/>
              <a:t>plevele</a:t>
            </a:r>
            <a:endParaRPr sz="2400" b="1" dirty="0"/>
          </a:p>
          <a:p>
            <a:pPr>
              <a:spcAft>
                <a:spcPts val="800"/>
              </a:spcAft>
              <a:defRPr sz="2200"/>
            </a:pPr>
            <a:r>
              <a:rPr lang="cs-CZ" sz="2400" b="1" dirty="0"/>
              <a:t>                                                         </a:t>
            </a:r>
            <a:r>
              <a:rPr sz="2400" b="1" dirty="0"/>
              <a:t>• </a:t>
            </a:r>
            <a:r>
              <a:rPr sz="2400" b="1" dirty="0" err="1"/>
              <a:t>křovin</a:t>
            </a:r>
            <a:endParaRPr sz="2400" b="1" dirty="0"/>
          </a:p>
          <a:p>
            <a:pPr>
              <a:spcAft>
                <a:spcPts val="800"/>
              </a:spcAft>
              <a:defRPr sz="2200"/>
            </a:pPr>
            <a:r>
              <a:rPr lang="cs-CZ" sz="2400" b="1" dirty="0"/>
              <a:t>                                                         </a:t>
            </a:r>
            <a:r>
              <a:rPr sz="2400" b="1" dirty="0"/>
              <a:t>• </a:t>
            </a:r>
            <a:r>
              <a:rPr sz="2400" b="1" dirty="0" err="1"/>
              <a:t>rákosí</a:t>
            </a:r>
            <a:endParaRPr sz="2400" b="1" dirty="0"/>
          </a:p>
          <a:p>
            <a:pPr>
              <a:spcAft>
                <a:spcPts val="800"/>
              </a:spcAft>
              <a:defRPr sz="2200"/>
            </a:pPr>
            <a:r>
              <a:rPr lang="cs-CZ" sz="2400" b="1" dirty="0"/>
              <a:t>                                                         </a:t>
            </a:r>
            <a:r>
              <a:rPr sz="2400" b="1" dirty="0"/>
              <a:t>• </a:t>
            </a:r>
            <a:r>
              <a:rPr sz="2400" b="1" dirty="0" err="1"/>
              <a:t>suchých</a:t>
            </a:r>
            <a:r>
              <a:rPr sz="2400" b="1" dirty="0"/>
              <a:t> </a:t>
            </a:r>
            <a:r>
              <a:rPr sz="2400" b="1" dirty="0" err="1"/>
              <a:t>porostů</a:t>
            </a:r>
            <a:endParaRPr sz="2400" b="1" dirty="0"/>
          </a:p>
          <a:p>
            <a:pPr>
              <a:spcAft>
                <a:spcPts val="800"/>
              </a:spcAft>
              <a:defRPr sz="2200"/>
            </a:pPr>
            <a:endParaRPr sz="2400" b="1" dirty="0"/>
          </a:p>
          <a:p>
            <a:pPr>
              <a:spcAft>
                <a:spcPts val="800"/>
              </a:spcAft>
              <a:defRPr sz="2200"/>
            </a:pPr>
            <a:r>
              <a:rPr lang="cs-CZ" sz="2400" b="1" dirty="0"/>
              <a:t>                          </a:t>
            </a:r>
            <a:r>
              <a:rPr sz="2400" b="1" dirty="0" err="1"/>
              <a:t>Nezáleží</a:t>
            </a:r>
            <a:r>
              <a:rPr sz="2400" b="1" dirty="0"/>
              <a:t> </a:t>
            </a:r>
            <a:r>
              <a:rPr sz="2400" b="1" dirty="0" err="1"/>
              <a:t>na</a:t>
            </a:r>
            <a:r>
              <a:rPr sz="2400" b="1" dirty="0"/>
              <a:t> tom, </a:t>
            </a:r>
            <a:r>
              <a:rPr sz="2400" b="1" dirty="0" err="1"/>
              <a:t>zda</a:t>
            </a:r>
            <a:r>
              <a:rPr sz="2400" b="1" dirty="0"/>
              <a:t> </a:t>
            </a:r>
            <a:r>
              <a:rPr sz="2400" b="1" dirty="0" err="1"/>
              <a:t>vypalování</a:t>
            </a:r>
            <a:r>
              <a:rPr sz="2400" b="1" dirty="0"/>
              <a:t> </a:t>
            </a:r>
            <a:r>
              <a:rPr sz="2400" b="1" dirty="0" err="1"/>
              <a:t>provádíme</a:t>
            </a:r>
            <a:r>
              <a:rPr sz="2400" b="1" dirty="0"/>
              <a:t> „</a:t>
            </a:r>
            <a:r>
              <a:rPr sz="2400" b="1" dirty="0" err="1"/>
              <a:t>jen</a:t>
            </a:r>
            <a:r>
              <a:rPr sz="2400" b="1" dirty="0"/>
              <a:t> </a:t>
            </a:r>
            <a:r>
              <a:rPr sz="2400" b="1" dirty="0" err="1"/>
              <a:t>kvůli</a:t>
            </a:r>
            <a:r>
              <a:rPr sz="2400" b="1" dirty="0"/>
              <a:t> </a:t>
            </a:r>
            <a:r>
              <a:rPr sz="2400" b="1" dirty="0" err="1"/>
              <a:t>úklidu</a:t>
            </a:r>
            <a:r>
              <a:rPr sz="2400" b="1" dirty="0"/>
              <a:t>“.</a:t>
            </a:r>
            <a:r>
              <a:rPr lang="cs-CZ" sz="2400" b="1" dirty="0"/>
              <a:t>       </a:t>
            </a:r>
            <a:endParaRPr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505173" y="6446520"/>
            <a:ext cx="315342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8/19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B41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8. POKUTY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5160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/>
            </a:pPr>
            <a:r>
              <a:rPr lang="cs-CZ" sz="2800" b="1" dirty="0"/>
              <a:t>                    </a:t>
            </a:r>
            <a:r>
              <a:rPr sz="2800" b="1" u="sng" dirty="0"/>
              <a:t>Za </a:t>
            </a:r>
            <a:r>
              <a:rPr sz="2800" b="1" u="sng" dirty="0" err="1"/>
              <a:t>porušení</a:t>
            </a:r>
            <a:r>
              <a:rPr sz="2800" b="1" u="sng" dirty="0"/>
              <a:t> </a:t>
            </a:r>
            <a:r>
              <a:rPr sz="2800" b="1" u="sng" dirty="0" err="1"/>
              <a:t>zákazu</a:t>
            </a:r>
            <a:r>
              <a:rPr sz="2800" b="1" u="sng" dirty="0"/>
              <a:t> </a:t>
            </a:r>
            <a:r>
              <a:rPr sz="2800" b="1" u="sng" dirty="0" err="1"/>
              <a:t>vypalování</a:t>
            </a:r>
            <a:r>
              <a:rPr sz="2800" b="1" u="sng" dirty="0"/>
              <a:t> </a:t>
            </a:r>
            <a:r>
              <a:rPr sz="2800" b="1" u="sng" dirty="0" err="1"/>
              <a:t>porostů</a:t>
            </a:r>
            <a:r>
              <a:rPr sz="2800" b="1" u="sng" dirty="0"/>
              <a:t> </a:t>
            </a:r>
            <a:r>
              <a:rPr sz="2800" b="1" u="sng" dirty="0" err="1"/>
              <a:t>může</a:t>
            </a:r>
            <a:r>
              <a:rPr sz="2800" b="1" u="sng" dirty="0"/>
              <a:t> </a:t>
            </a:r>
            <a:r>
              <a:rPr sz="2800" b="1" u="sng" dirty="0" err="1"/>
              <a:t>hrozit</a:t>
            </a:r>
            <a:r>
              <a:rPr sz="2800" b="1" u="sng" dirty="0"/>
              <a:t>:</a:t>
            </a:r>
          </a:p>
          <a:p>
            <a:pPr>
              <a:spcAft>
                <a:spcPts val="800"/>
              </a:spcAft>
              <a:defRPr sz="2200"/>
            </a:pPr>
            <a:endParaRPr lang="cs-CZ" sz="2800" b="1" u="sng" dirty="0"/>
          </a:p>
          <a:p>
            <a:pPr>
              <a:spcAft>
                <a:spcPts val="800"/>
              </a:spcAft>
              <a:defRPr sz="2200"/>
            </a:pPr>
            <a:endParaRPr sz="2800" b="1" dirty="0"/>
          </a:p>
          <a:p>
            <a:pPr>
              <a:spcAft>
                <a:spcPts val="800"/>
              </a:spcAft>
              <a:defRPr sz="2200"/>
            </a:pPr>
            <a:r>
              <a:rPr lang="cs-CZ" sz="2800" b="1" dirty="0"/>
              <a:t>                                         </a:t>
            </a:r>
            <a:r>
              <a:rPr sz="3600" b="1" u="sng" dirty="0"/>
              <a:t>👤 </a:t>
            </a:r>
            <a:r>
              <a:rPr sz="3600" b="1" u="sng" dirty="0" err="1"/>
              <a:t>fyzická</a:t>
            </a:r>
            <a:r>
              <a:rPr sz="3600" b="1" u="sng" dirty="0"/>
              <a:t> </a:t>
            </a:r>
            <a:r>
              <a:rPr sz="3600" b="1" u="sng" dirty="0" err="1"/>
              <a:t>osoba</a:t>
            </a:r>
            <a:endParaRPr sz="3600" b="1" u="sng" dirty="0"/>
          </a:p>
          <a:p>
            <a:pPr>
              <a:spcAft>
                <a:spcPts val="800"/>
              </a:spcAft>
              <a:defRPr sz="2200"/>
            </a:pPr>
            <a:r>
              <a:rPr lang="cs-CZ" sz="3600" b="1" dirty="0"/>
              <a:t>                                      </a:t>
            </a:r>
            <a:r>
              <a:rPr sz="3600" b="1" dirty="0">
                <a:solidFill>
                  <a:srgbClr val="FF0000"/>
                </a:solidFill>
              </a:rPr>
              <a:t>AŽ 25 000 </a:t>
            </a:r>
            <a:r>
              <a:rPr sz="3600" b="1" dirty="0" err="1">
                <a:solidFill>
                  <a:srgbClr val="FF0000"/>
                </a:solidFill>
              </a:rPr>
              <a:t>Kč</a:t>
            </a:r>
            <a:endParaRPr sz="3600" b="1" dirty="0">
              <a:solidFill>
                <a:srgbClr val="FF0000"/>
              </a:solidFill>
            </a:endParaRPr>
          </a:p>
          <a:p>
            <a:pPr>
              <a:spcAft>
                <a:spcPts val="800"/>
              </a:spcAft>
              <a:defRPr sz="2200"/>
            </a:pPr>
            <a:endParaRPr lang="cs-CZ" sz="2800" b="1" dirty="0"/>
          </a:p>
          <a:p>
            <a:pPr>
              <a:spcAft>
                <a:spcPts val="800"/>
              </a:spcAft>
              <a:defRPr sz="2200"/>
            </a:pPr>
            <a:endParaRPr sz="2800" b="1" dirty="0"/>
          </a:p>
          <a:p>
            <a:pPr>
              <a:spcAft>
                <a:spcPts val="800"/>
              </a:spcAft>
              <a:defRPr sz="2200"/>
            </a:pPr>
            <a:r>
              <a:rPr lang="cs-CZ" sz="2800" b="1" dirty="0"/>
              <a:t>                    </a:t>
            </a:r>
            <a:r>
              <a:rPr sz="3200" b="1" u="sng" dirty="0"/>
              <a:t>🏢 </a:t>
            </a:r>
            <a:r>
              <a:rPr sz="3200" b="1" u="sng" dirty="0" err="1"/>
              <a:t>právnická</a:t>
            </a:r>
            <a:r>
              <a:rPr sz="3200" b="1" u="sng" dirty="0"/>
              <a:t> </a:t>
            </a:r>
            <a:r>
              <a:rPr sz="3200" b="1" u="sng" dirty="0" err="1"/>
              <a:t>nebo</a:t>
            </a:r>
            <a:r>
              <a:rPr sz="3200" b="1" u="sng" dirty="0"/>
              <a:t> </a:t>
            </a:r>
            <a:r>
              <a:rPr sz="3200" b="1" u="sng" dirty="0" err="1"/>
              <a:t>podnikající</a:t>
            </a:r>
            <a:r>
              <a:rPr sz="3200" b="1" u="sng" dirty="0"/>
              <a:t> </a:t>
            </a:r>
            <a:r>
              <a:rPr sz="3200" b="1" u="sng" dirty="0" err="1"/>
              <a:t>fyzická</a:t>
            </a:r>
            <a:r>
              <a:rPr sz="3200" b="1" u="sng" dirty="0"/>
              <a:t> </a:t>
            </a:r>
            <a:r>
              <a:rPr sz="3200" b="1" u="sng" dirty="0" err="1"/>
              <a:t>osoba</a:t>
            </a:r>
            <a:endParaRPr sz="3200" b="1" u="sng" dirty="0"/>
          </a:p>
          <a:p>
            <a:pPr>
              <a:spcAft>
                <a:spcPts val="800"/>
              </a:spcAft>
              <a:defRPr sz="2200"/>
            </a:pPr>
            <a:r>
              <a:rPr lang="cs-CZ" sz="2800" b="1" dirty="0"/>
              <a:t>                                                 </a:t>
            </a:r>
            <a:r>
              <a:rPr sz="3200" b="1" dirty="0">
                <a:solidFill>
                  <a:srgbClr val="FF0000"/>
                </a:solidFill>
              </a:rPr>
              <a:t>AŽ 500 000 </a:t>
            </a:r>
            <a:r>
              <a:rPr sz="3200" b="1" dirty="0" err="1">
                <a:solidFill>
                  <a:srgbClr val="FF0000"/>
                </a:solidFill>
              </a:rPr>
              <a:t>Kč</a:t>
            </a:r>
            <a:endParaRPr sz="32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05173" y="6446520"/>
            <a:ext cx="315342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rPr dirty="0">
                <a:solidFill>
                  <a:srgbClr val="0070C0"/>
                </a:solidFill>
              </a:rPr>
              <a:t>OSH Frýdek-</a:t>
            </a:r>
            <a:r>
              <a:rPr dirty="0" err="1">
                <a:solidFill>
                  <a:srgbClr val="0070C0"/>
                </a:solidFill>
              </a:rPr>
              <a:t>Místek</a:t>
            </a:r>
            <a:r>
              <a:rPr dirty="0">
                <a:solidFill>
                  <a:srgbClr val="0070C0"/>
                </a:solidFill>
              </a:rPr>
              <a:t> • </a:t>
            </a:r>
            <a:r>
              <a:rPr dirty="0" err="1">
                <a:solidFill>
                  <a:srgbClr val="0070C0"/>
                </a:solidFill>
              </a:rPr>
              <a:t>Okresní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odborná</a:t>
            </a:r>
            <a:r>
              <a:rPr dirty="0">
                <a:solidFill>
                  <a:srgbClr val="0070C0"/>
                </a:solidFill>
              </a:rPr>
              <a:t> rada </a:t>
            </a:r>
            <a:r>
              <a:rPr dirty="0" err="1">
                <a:solidFill>
                  <a:srgbClr val="0070C0"/>
                </a:solidFill>
              </a:rPr>
              <a:t>prevence</a:t>
            </a:r>
            <a:r>
              <a:rPr dirty="0">
                <a:solidFill>
                  <a:srgbClr val="0070C0"/>
                </a:solidFill>
              </a:rPr>
              <a:t>    |    9/19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1095</Words>
  <Application>Microsoft Office PowerPoint</Application>
  <PresentationFormat>Širokoúhlá obrazovka</PresentationFormat>
  <Paragraphs>219</Paragraphs>
  <Slides>19</Slides>
  <Notes>19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Amasis MT Pro Black</vt:lpstr>
      <vt:lpstr>Arial</vt:lpstr>
      <vt:lpstr>Calibri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Eduard Gúth</cp:lastModifiedBy>
  <cp:revision>1</cp:revision>
  <dcterms:created xsi:type="dcterms:W3CDTF">2013-01-27T09:14:16Z</dcterms:created>
  <dcterms:modified xsi:type="dcterms:W3CDTF">2026-08-28T12:19:59Z</dcterms:modified>
  <cp:category/>
</cp:coreProperties>
</file>